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2" r:id="rId4"/>
    <p:sldId id="266" r:id="rId5"/>
    <p:sldId id="264" r:id="rId6"/>
    <p:sldId id="265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 snapToGrid="0">
      <p:cViewPr varScale="1">
        <p:scale>
          <a:sx n="57" d="100"/>
          <a:sy n="57" d="100"/>
        </p:scale>
        <p:origin x="321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78FAE-13F4-480A-90B4-844EDAAFC7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2DAD23B-9116-4509-9DD4-0E627E3EA710}">
      <dgm:prSet/>
      <dgm:spPr/>
      <dgm:t>
        <a:bodyPr/>
        <a:lstStyle/>
        <a:p>
          <a:r>
            <a:rPr lang="en-US" dirty="0"/>
            <a:t>Main objective is to strengthen Clusters in Latvia.</a:t>
          </a:r>
        </a:p>
      </dgm:t>
    </dgm:pt>
    <dgm:pt modelId="{B45AE399-7A3B-404D-A788-D5CE75D369A6}" type="parTrans" cxnId="{1173A0FA-561C-427F-9749-06465B9E996A}">
      <dgm:prSet/>
      <dgm:spPr/>
      <dgm:t>
        <a:bodyPr/>
        <a:lstStyle/>
        <a:p>
          <a:endParaRPr lang="en-US"/>
        </a:p>
      </dgm:t>
    </dgm:pt>
    <dgm:pt modelId="{C6DE5624-6536-49D5-9322-A9B956B775C5}" type="sibTrans" cxnId="{1173A0FA-561C-427F-9749-06465B9E996A}">
      <dgm:prSet/>
      <dgm:spPr/>
      <dgm:t>
        <a:bodyPr/>
        <a:lstStyle/>
        <a:p>
          <a:endParaRPr lang="en-US"/>
        </a:p>
      </dgm:t>
    </dgm:pt>
    <dgm:pt modelId="{B117E4EB-F01A-46E2-BFAC-604881A27A0E}" type="pres">
      <dgm:prSet presAssocID="{C8178FAE-13F4-480A-90B4-844EDAAFC7ED}" presName="linear" presStyleCnt="0">
        <dgm:presLayoutVars>
          <dgm:animLvl val="lvl"/>
          <dgm:resizeHandles val="exact"/>
        </dgm:presLayoutVars>
      </dgm:prSet>
      <dgm:spPr/>
    </dgm:pt>
    <dgm:pt modelId="{5BA65100-EDD8-4065-B801-023372A0F0A8}" type="pres">
      <dgm:prSet presAssocID="{B2DAD23B-9116-4509-9DD4-0E627E3EA710}" presName="parentText" presStyleLbl="node1" presStyleIdx="0" presStyleCnt="1" custLinFactNeighborX="6299" custLinFactNeighborY="-4279">
        <dgm:presLayoutVars>
          <dgm:chMax val="0"/>
          <dgm:bulletEnabled val="1"/>
        </dgm:presLayoutVars>
      </dgm:prSet>
      <dgm:spPr/>
    </dgm:pt>
  </dgm:ptLst>
  <dgm:cxnLst>
    <dgm:cxn modelId="{9C48EC7B-E404-43E3-A2F8-DA3B17CEB7B2}" type="presOf" srcId="{B2DAD23B-9116-4509-9DD4-0E627E3EA710}" destId="{5BA65100-EDD8-4065-B801-023372A0F0A8}" srcOrd="0" destOrd="0" presId="urn:microsoft.com/office/officeart/2005/8/layout/vList2"/>
    <dgm:cxn modelId="{378BDEA1-909B-4766-8CF9-0525FC10431D}" type="presOf" srcId="{C8178FAE-13F4-480A-90B4-844EDAAFC7ED}" destId="{B117E4EB-F01A-46E2-BFAC-604881A27A0E}" srcOrd="0" destOrd="0" presId="urn:microsoft.com/office/officeart/2005/8/layout/vList2"/>
    <dgm:cxn modelId="{1173A0FA-561C-427F-9749-06465B9E996A}" srcId="{C8178FAE-13F4-480A-90B4-844EDAAFC7ED}" destId="{B2DAD23B-9116-4509-9DD4-0E627E3EA710}" srcOrd="0" destOrd="0" parTransId="{B45AE399-7A3B-404D-A788-D5CE75D369A6}" sibTransId="{C6DE5624-6536-49D5-9322-A9B956B775C5}"/>
    <dgm:cxn modelId="{CD1B12E1-2A23-4839-AC3C-E436DA645B6F}" type="presParOf" srcId="{B117E4EB-F01A-46E2-BFAC-604881A27A0E}" destId="{5BA65100-EDD8-4065-B801-023372A0F0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8AA41D-9E08-434F-ABFF-3C99B489AAD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E33CE7F0-34BC-46AA-B9E5-D42B8915A10D}">
      <dgm:prSet custT="1"/>
      <dgm:spPr/>
      <dgm:t>
        <a:bodyPr/>
        <a:lstStyle/>
        <a:p>
          <a:r>
            <a:rPr lang="en-US" sz="2000" dirty="0" err="1"/>
            <a:t>Clusterization</a:t>
          </a:r>
          <a:r>
            <a:rPr lang="en-US" sz="2000" dirty="0"/>
            <a:t> in Latvia started in 2012 with National Clusters support program</a:t>
          </a:r>
          <a:r>
            <a:rPr lang="lv-LV" sz="2000" dirty="0"/>
            <a:t>me</a:t>
          </a:r>
          <a:r>
            <a:rPr lang="en-US" sz="2000" dirty="0"/>
            <a:t> </a:t>
          </a:r>
        </a:p>
      </dgm:t>
    </dgm:pt>
    <dgm:pt modelId="{3A2F9C1F-29EE-463D-B962-14B0AD769F81}" type="parTrans" cxnId="{5104D231-1918-45DE-A7FF-4B75E43F3A4B}">
      <dgm:prSet/>
      <dgm:spPr/>
      <dgm:t>
        <a:bodyPr/>
        <a:lstStyle/>
        <a:p>
          <a:endParaRPr lang="en-US"/>
        </a:p>
      </dgm:t>
    </dgm:pt>
    <dgm:pt modelId="{8A4E442D-1747-414E-814E-902010D8D92C}" type="sibTrans" cxnId="{5104D231-1918-45DE-A7FF-4B75E43F3A4B}">
      <dgm:prSet/>
      <dgm:spPr/>
      <dgm:t>
        <a:bodyPr/>
        <a:lstStyle/>
        <a:p>
          <a:endParaRPr lang="en-US"/>
        </a:p>
      </dgm:t>
    </dgm:pt>
    <dgm:pt modelId="{016BF5E5-99E1-488B-8F8A-78C90A8422CB}">
      <dgm:prSet/>
      <dgm:spPr/>
      <dgm:t>
        <a:bodyPr/>
        <a:lstStyle/>
        <a:p>
          <a:r>
            <a:rPr lang="en-US" b="1" dirty="0"/>
            <a:t>Latvian Cluster Network was founded on 1st July 2019</a:t>
          </a:r>
          <a:endParaRPr lang="en-US" dirty="0"/>
        </a:p>
      </dgm:t>
    </dgm:pt>
    <dgm:pt modelId="{8B3B8917-7EA8-4A5F-A397-E3C7278728EC}" type="parTrans" cxnId="{CFBDED25-A35C-4B6F-A56C-3150BD4A56DA}">
      <dgm:prSet/>
      <dgm:spPr/>
      <dgm:t>
        <a:bodyPr/>
        <a:lstStyle/>
        <a:p>
          <a:endParaRPr lang="en-US"/>
        </a:p>
      </dgm:t>
    </dgm:pt>
    <dgm:pt modelId="{0BDDEA2E-121C-4CCA-AE74-A488F2BFF970}" type="sibTrans" cxnId="{CFBDED25-A35C-4B6F-A56C-3150BD4A56DA}">
      <dgm:prSet/>
      <dgm:spPr/>
      <dgm:t>
        <a:bodyPr/>
        <a:lstStyle/>
        <a:p>
          <a:endParaRPr lang="en-US"/>
        </a:p>
      </dgm:t>
    </dgm:pt>
    <dgm:pt modelId="{A962A9D2-1233-4C11-A441-1A624F040F06}">
      <dgm:prSet/>
      <dgm:spPr/>
      <dgm:t>
        <a:bodyPr/>
        <a:lstStyle/>
        <a:p>
          <a:r>
            <a:rPr lang="en-US" dirty="0"/>
            <a:t>Members – 14 clusters</a:t>
          </a:r>
        </a:p>
      </dgm:t>
    </dgm:pt>
    <dgm:pt modelId="{5934F7FB-62F1-456D-9FAC-339A1A944191}" type="parTrans" cxnId="{698FDAFE-C3E9-43D3-A161-F37A1A671520}">
      <dgm:prSet/>
      <dgm:spPr/>
      <dgm:t>
        <a:bodyPr/>
        <a:lstStyle/>
        <a:p>
          <a:endParaRPr lang="en-US"/>
        </a:p>
      </dgm:t>
    </dgm:pt>
    <dgm:pt modelId="{779ED25A-6EA0-4DDD-9A20-E9EA69D50351}" type="sibTrans" cxnId="{698FDAFE-C3E9-43D3-A161-F37A1A671520}">
      <dgm:prSet/>
      <dgm:spPr/>
      <dgm:t>
        <a:bodyPr/>
        <a:lstStyle/>
        <a:p>
          <a:endParaRPr lang="en-US"/>
        </a:p>
      </dgm:t>
    </dgm:pt>
    <dgm:pt modelId="{D365176D-0B64-4D0E-A844-80175EA76DFC}">
      <dgm:prSet/>
      <dgm:spPr/>
      <dgm:t>
        <a:bodyPr/>
        <a:lstStyle/>
        <a:p>
          <a:r>
            <a:rPr lang="en-US" dirty="0"/>
            <a:t>Totally in Latvia – 16 clusters</a:t>
          </a:r>
        </a:p>
      </dgm:t>
    </dgm:pt>
    <dgm:pt modelId="{94175554-8A0F-4B8C-861C-FE102BABEC73}" type="parTrans" cxnId="{1F001015-047D-427E-B76D-B2D449466B75}">
      <dgm:prSet/>
      <dgm:spPr/>
      <dgm:t>
        <a:bodyPr/>
        <a:lstStyle/>
        <a:p>
          <a:endParaRPr lang="en-US"/>
        </a:p>
      </dgm:t>
    </dgm:pt>
    <dgm:pt modelId="{DE471BA2-702A-4939-82CB-18EC3A05C53A}" type="sibTrans" cxnId="{1F001015-047D-427E-B76D-B2D449466B75}">
      <dgm:prSet/>
      <dgm:spPr/>
      <dgm:t>
        <a:bodyPr/>
        <a:lstStyle/>
        <a:p>
          <a:endParaRPr lang="en-US"/>
        </a:p>
      </dgm:t>
    </dgm:pt>
    <dgm:pt modelId="{B235127B-4BB0-425F-AC70-6A8F8A005AC7}">
      <dgm:prSet/>
      <dgm:spPr/>
      <dgm:t>
        <a:bodyPr/>
        <a:lstStyle/>
        <a:p>
          <a:r>
            <a:rPr lang="en-US" dirty="0"/>
            <a:t>Total number of members – 580</a:t>
          </a:r>
        </a:p>
      </dgm:t>
    </dgm:pt>
    <dgm:pt modelId="{BF5EC350-7890-41BC-B05D-9F0D0F8E9484}" type="parTrans" cxnId="{0BFCD82D-4622-4EAB-B0BA-6612C0E6B57D}">
      <dgm:prSet/>
      <dgm:spPr/>
      <dgm:t>
        <a:bodyPr/>
        <a:lstStyle/>
        <a:p>
          <a:endParaRPr lang="en-US"/>
        </a:p>
      </dgm:t>
    </dgm:pt>
    <dgm:pt modelId="{4ECFA055-521C-4081-B6B9-5C03B26ABF56}" type="sibTrans" cxnId="{0BFCD82D-4622-4EAB-B0BA-6612C0E6B57D}">
      <dgm:prSet/>
      <dgm:spPr/>
      <dgm:t>
        <a:bodyPr/>
        <a:lstStyle/>
        <a:p>
          <a:endParaRPr lang="en-US"/>
        </a:p>
      </dgm:t>
    </dgm:pt>
    <dgm:pt modelId="{10B04A07-D43C-4530-A959-D7F6D78D92C6}">
      <dgm:prSet/>
      <dgm:spPr/>
      <dgm:t>
        <a:bodyPr/>
        <a:lstStyle/>
        <a:p>
          <a:r>
            <a:rPr lang="en-US" dirty="0"/>
            <a:t>Total turnover in 2018 – </a:t>
          </a:r>
          <a:endParaRPr lang="lv-LV" dirty="0"/>
        </a:p>
        <a:p>
          <a:r>
            <a:rPr lang="en-US" dirty="0"/>
            <a:t>1 762 000 000 EUR</a:t>
          </a:r>
        </a:p>
      </dgm:t>
    </dgm:pt>
    <dgm:pt modelId="{B9A6F479-10E6-4DB0-BDA0-07F9D61472CC}" type="parTrans" cxnId="{82FFF1E0-DD02-4029-911F-E48AC7799055}">
      <dgm:prSet/>
      <dgm:spPr/>
      <dgm:t>
        <a:bodyPr/>
        <a:lstStyle/>
        <a:p>
          <a:endParaRPr lang="en-US"/>
        </a:p>
      </dgm:t>
    </dgm:pt>
    <dgm:pt modelId="{D0A78CAF-7FA1-44C2-9902-541135CCD188}" type="sibTrans" cxnId="{82FFF1E0-DD02-4029-911F-E48AC7799055}">
      <dgm:prSet/>
      <dgm:spPr/>
      <dgm:t>
        <a:bodyPr/>
        <a:lstStyle/>
        <a:p>
          <a:endParaRPr lang="en-US"/>
        </a:p>
      </dgm:t>
    </dgm:pt>
    <dgm:pt modelId="{1EBBC7BB-16F5-438A-AE40-49340C85AA60}">
      <dgm:prSet/>
      <dgm:spPr/>
      <dgm:t>
        <a:bodyPr/>
        <a:lstStyle/>
        <a:p>
          <a:r>
            <a:rPr lang="en-US" dirty="0"/>
            <a:t>Total export – </a:t>
          </a:r>
          <a:endParaRPr lang="lv-LV" dirty="0"/>
        </a:p>
        <a:p>
          <a:r>
            <a:rPr lang="en-US" dirty="0"/>
            <a:t>610 000 000 EUR</a:t>
          </a:r>
        </a:p>
      </dgm:t>
    </dgm:pt>
    <dgm:pt modelId="{B312E991-0486-44FA-901A-7E1CBC441EAC}" type="parTrans" cxnId="{AA654184-0D3E-4D04-B38A-452CBF1522D9}">
      <dgm:prSet/>
      <dgm:spPr/>
      <dgm:t>
        <a:bodyPr/>
        <a:lstStyle/>
        <a:p>
          <a:endParaRPr lang="en-US"/>
        </a:p>
      </dgm:t>
    </dgm:pt>
    <dgm:pt modelId="{C9AB6406-314D-40C1-810A-AABD10484E13}" type="sibTrans" cxnId="{AA654184-0D3E-4D04-B38A-452CBF1522D9}">
      <dgm:prSet/>
      <dgm:spPr/>
      <dgm:t>
        <a:bodyPr/>
        <a:lstStyle/>
        <a:p>
          <a:endParaRPr lang="en-US"/>
        </a:p>
      </dgm:t>
    </dgm:pt>
    <dgm:pt modelId="{FCB62879-5482-4261-8334-CBB842137BAD}" type="pres">
      <dgm:prSet presAssocID="{3B8AA41D-9E08-434F-ABFF-3C99B489AADE}" presName="root" presStyleCnt="0">
        <dgm:presLayoutVars>
          <dgm:dir/>
          <dgm:resizeHandles val="exact"/>
        </dgm:presLayoutVars>
      </dgm:prSet>
      <dgm:spPr/>
    </dgm:pt>
    <dgm:pt modelId="{88F230EB-4F23-4E0E-95DA-0795EC995358}" type="pres">
      <dgm:prSet presAssocID="{E33CE7F0-34BC-46AA-B9E5-D42B8915A10D}" presName="compNode" presStyleCnt="0"/>
      <dgm:spPr/>
    </dgm:pt>
    <dgm:pt modelId="{E9F16C32-D2E8-4969-AA8D-D292EEEFFCC4}" type="pres">
      <dgm:prSet presAssocID="{E33CE7F0-34BC-46AA-B9E5-D42B8915A10D}" presName="iconRect" presStyleLbl="node1" presStyleIdx="0" presStyleCnt="7" custLinFactNeighborX="-4927" custLinFactNeighborY="-458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B28C7C8-0A68-4ADE-99DE-ADFBE40FDC3D}" type="pres">
      <dgm:prSet presAssocID="{E33CE7F0-34BC-46AA-B9E5-D42B8915A10D}" presName="spaceRect" presStyleCnt="0"/>
      <dgm:spPr/>
    </dgm:pt>
    <dgm:pt modelId="{64121A80-0E4B-4163-BC76-09BBBEFA70D1}" type="pres">
      <dgm:prSet presAssocID="{E33CE7F0-34BC-46AA-B9E5-D42B8915A10D}" presName="textRect" presStyleLbl="revTx" presStyleIdx="0" presStyleCnt="7" custLinFactNeighborX="-4434" custLinFactNeighborY="-21707">
        <dgm:presLayoutVars>
          <dgm:chMax val="1"/>
          <dgm:chPref val="1"/>
        </dgm:presLayoutVars>
      </dgm:prSet>
      <dgm:spPr/>
    </dgm:pt>
    <dgm:pt modelId="{70F0F394-1FFB-40EA-A849-5C3181E58815}" type="pres">
      <dgm:prSet presAssocID="{8A4E442D-1747-414E-814E-902010D8D92C}" presName="sibTrans" presStyleCnt="0"/>
      <dgm:spPr/>
    </dgm:pt>
    <dgm:pt modelId="{FB750FF3-9220-4A68-8458-084D1F979FFB}" type="pres">
      <dgm:prSet presAssocID="{016BF5E5-99E1-488B-8F8A-78C90A8422CB}" presName="compNode" presStyleCnt="0"/>
      <dgm:spPr/>
    </dgm:pt>
    <dgm:pt modelId="{0345D9EA-8C21-4D33-83A7-06D42FAF9808}" type="pres">
      <dgm:prSet presAssocID="{016BF5E5-99E1-488B-8F8A-78C90A8422CB}" presName="iconRect" presStyleLbl="node1" presStyleIdx="1" presStyleCnt="7" custLinFactNeighborX="-4927" custLinFactNeighborY="-458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F5DA0E4D-5142-4370-B863-83C3DE6D4BE3}" type="pres">
      <dgm:prSet presAssocID="{016BF5E5-99E1-488B-8F8A-78C90A8422CB}" presName="spaceRect" presStyleCnt="0"/>
      <dgm:spPr/>
    </dgm:pt>
    <dgm:pt modelId="{AB93CCAC-B17D-4357-9A83-48594ED893B4}" type="pres">
      <dgm:prSet presAssocID="{016BF5E5-99E1-488B-8F8A-78C90A8422CB}" presName="textRect" presStyleLbl="revTx" presStyleIdx="1" presStyleCnt="7" custLinFactNeighborX="-4434" custLinFactNeighborY="-21707">
        <dgm:presLayoutVars>
          <dgm:chMax val="1"/>
          <dgm:chPref val="1"/>
        </dgm:presLayoutVars>
      </dgm:prSet>
      <dgm:spPr/>
    </dgm:pt>
    <dgm:pt modelId="{C33F4D85-54D8-4A4D-A94A-F84F68B4304C}" type="pres">
      <dgm:prSet presAssocID="{0BDDEA2E-121C-4CCA-AE74-A488F2BFF970}" presName="sibTrans" presStyleCnt="0"/>
      <dgm:spPr/>
    </dgm:pt>
    <dgm:pt modelId="{E0379545-37FF-4D07-A4B1-E20807932951}" type="pres">
      <dgm:prSet presAssocID="{A962A9D2-1233-4C11-A441-1A624F040F06}" presName="compNode" presStyleCnt="0"/>
      <dgm:spPr/>
    </dgm:pt>
    <dgm:pt modelId="{68F70A28-2BC0-49F6-BA79-1C54D51C35CC}" type="pres">
      <dgm:prSet presAssocID="{A962A9D2-1233-4C11-A441-1A624F040F06}" presName="iconRect" presStyleLbl="node1" presStyleIdx="2" presStyleCnt="7" custLinFactNeighborX="-4927" custLinFactNeighborY="-4582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E6A949A-D0F0-44D2-BD2E-90307DF85675}" type="pres">
      <dgm:prSet presAssocID="{A962A9D2-1233-4C11-A441-1A624F040F06}" presName="spaceRect" presStyleCnt="0"/>
      <dgm:spPr/>
    </dgm:pt>
    <dgm:pt modelId="{A211A4C6-7DCE-4E9E-9F56-6F91E1A53F37}" type="pres">
      <dgm:prSet presAssocID="{A962A9D2-1233-4C11-A441-1A624F040F06}" presName="textRect" presStyleLbl="revTx" presStyleIdx="2" presStyleCnt="7" custLinFactNeighborX="-4434" custLinFactNeighborY="-21707">
        <dgm:presLayoutVars>
          <dgm:chMax val="1"/>
          <dgm:chPref val="1"/>
        </dgm:presLayoutVars>
      </dgm:prSet>
      <dgm:spPr/>
    </dgm:pt>
    <dgm:pt modelId="{9B0C969D-2DDD-4589-9B67-0635FCADE173}" type="pres">
      <dgm:prSet presAssocID="{779ED25A-6EA0-4DDD-9A20-E9EA69D50351}" presName="sibTrans" presStyleCnt="0"/>
      <dgm:spPr/>
    </dgm:pt>
    <dgm:pt modelId="{A35C9C72-15DA-457A-BA20-A2A204207AEF}" type="pres">
      <dgm:prSet presAssocID="{D365176D-0B64-4D0E-A844-80175EA76DFC}" presName="compNode" presStyleCnt="0"/>
      <dgm:spPr/>
    </dgm:pt>
    <dgm:pt modelId="{6193191F-B72E-4BBC-AD50-05BEA5FF5B60}" type="pres">
      <dgm:prSet presAssocID="{D365176D-0B64-4D0E-A844-80175EA76DFC}" presName="iconRect" presStyleLbl="node1" presStyleIdx="3" presStyleCnt="7" custLinFactNeighborX="-4927" custLinFactNeighborY="-4582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3BB3554A-C695-4961-9977-567A86A972EF}" type="pres">
      <dgm:prSet presAssocID="{D365176D-0B64-4D0E-A844-80175EA76DFC}" presName="spaceRect" presStyleCnt="0"/>
      <dgm:spPr/>
    </dgm:pt>
    <dgm:pt modelId="{53091B37-4857-49B8-899C-F5D6A4399EF1}" type="pres">
      <dgm:prSet presAssocID="{D365176D-0B64-4D0E-A844-80175EA76DFC}" presName="textRect" presStyleLbl="revTx" presStyleIdx="3" presStyleCnt="7" custLinFactNeighborX="-4434" custLinFactNeighborY="-21707">
        <dgm:presLayoutVars>
          <dgm:chMax val="1"/>
          <dgm:chPref val="1"/>
        </dgm:presLayoutVars>
      </dgm:prSet>
      <dgm:spPr/>
    </dgm:pt>
    <dgm:pt modelId="{28BAAE94-F529-45C5-8805-0F937C902D9F}" type="pres">
      <dgm:prSet presAssocID="{DE471BA2-702A-4939-82CB-18EC3A05C53A}" presName="sibTrans" presStyleCnt="0"/>
      <dgm:spPr/>
    </dgm:pt>
    <dgm:pt modelId="{EBF17AE4-1483-4594-A61F-3D8B663A95E1}" type="pres">
      <dgm:prSet presAssocID="{B235127B-4BB0-425F-AC70-6A8F8A005AC7}" presName="compNode" presStyleCnt="0"/>
      <dgm:spPr/>
    </dgm:pt>
    <dgm:pt modelId="{82C1CA5A-80A8-4121-A747-D1ACB82E7748}" type="pres">
      <dgm:prSet presAssocID="{B235127B-4BB0-425F-AC70-6A8F8A005AC7}" presName="iconRect" presStyleLbl="node1" presStyleIdx="4" presStyleCnt="7" custLinFactNeighborX="-4927" custLinFactNeighborY="-4582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A6D8D4B-8BC2-48C4-989F-0B74B5E54607}" type="pres">
      <dgm:prSet presAssocID="{B235127B-4BB0-425F-AC70-6A8F8A005AC7}" presName="spaceRect" presStyleCnt="0"/>
      <dgm:spPr/>
    </dgm:pt>
    <dgm:pt modelId="{DF04D7E5-8408-4DEF-BDF8-9D02C5EC401C}" type="pres">
      <dgm:prSet presAssocID="{B235127B-4BB0-425F-AC70-6A8F8A005AC7}" presName="textRect" presStyleLbl="revTx" presStyleIdx="4" presStyleCnt="7" custLinFactNeighborX="-4434" custLinFactNeighborY="-21707">
        <dgm:presLayoutVars>
          <dgm:chMax val="1"/>
          <dgm:chPref val="1"/>
        </dgm:presLayoutVars>
      </dgm:prSet>
      <dgm:spPr/>
    </dgm:pt>
    <dgm:pt modelId="{88C3E3B0-8545-4C0C-AA04-D08ADA6F57C2}" type="pres">
      <dgm:prSet presAssocID="{4ECFA055-521C-4081-B6B9-5C03B26ABF56}" presName="sibTrans" presStyleCnt="0"/>
      <dgm:spPr/>
    </dgm:pt>
    <dgm:pt modelId="{A1FAC6FE-2D12-459E-BB07-57BEF6DA543F}" type="pres">
      <dgm:prSet presAssocID="{10B04A07-D43C-4530-A959-D7F6D78D92C6}" presName="compNode" presStyleCnt="0"/>
      <dgm:spPr/>
    </dgm:pt>
    <dgm:pt modelId="{ABEBE2F8-5438-43E4-95F1-E84B8BDB2C55}" type="pres">
      <dgm:prSet presAssocID="{10B04A07-D43C-4530-A959-D7F6D78D92C6}" presName="iconRect" presStyleLbl="node1" presStyleIdx="5" presStyleCnt="7" custLinFactNeighborX="-9854" custLinFactNeighborY="-4582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F22716FA-1CE7-4BC1-9467-1A51E0613EA6}" type="pres">
      <dgm:prSet presAssocID="{10B04A07-D43C-4530-A959-D7F6D78D92C6}" presName="spaceRect" presStyleCnt="0"/>
      <dgm:spPr/>
    </dgm:pt>
    <dgm:pt modelId="{CB0D6C04-4C62-45E2-BF72-F5409B4AD771}" type="pres">
      <dgm:prSet presAssocID="{10B04A07-D43C-4530-A959-D7F6D78D92C6}" presName="textRect" presStyleLbl="revTx" presStyleIdx="5" presStyleCnt="7" custLinFactNeighborX="-4434" custLinFactNeighborY="-21707">
        <dgm:presLayoutVars>
          <dgm:chMax val="1"/>
          <dgm:chPref val="1"/>
        </dgm:presLayoutVars>
      </dgm:prSet>
      <dgm:spPr/>
    </dgm:pt>
    <dgm:pt modelId="{A06E7CED-DDC0-4C15-81D1-575F8C8265E2}" type="pres">
      <dgm:prSet presAssocID="{D0A78CAF-7FA1-44C2-9902-541135CCD188}" presName="sibTrans" presStyleCnt="0"/>
      <dgm:spPr/>
    </dgm:pt>
    <dgm:pt modelId="{F88E5D12-CBA2-4E61-B547-80C1E4300820}" type="pres">
      <dgm:prSet presAssocID="{1EBBC7BB-16F5-438A-AE40-49340C85AA60}" presName="compNode" presStyleCnt="0"/>
      <dgm:spPr/>
    </dgm:pt>
    <dgm:pt modelId="{CD11DDB8-0C86-40AD-850B-750A143B5CC8}" type="pres">
      <dgm:prSet presAssocID="{1EBBC7BB-16F5-438A-AE40-49340C85AA60}" presName="iconRect" presStyleLbl="node1" presStyleIdx="6" presStyleCnt="7" custLinFactNeighborX="-31241" custLinFactNeighborY="-43450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0CA73790-0A9E-4E36-886B-F41B7571C83F}" type="pres">
      <dgm:prSet presAssocID="{1EBBC7BB-16F5-438A-AE40-49340C85AA60}" presName="spaceRect" presStyleCnt="0"/>
      <dgm:spPr/>
    </dgm:pt>
    <dgm:pt modelId="{0ABE5561-557E-4C04-A988-BD6720E6045E}" type="pres">
      <dgm:prSet presAssocID="{1EBBC7BB-16F5-438A-AE40-49340C85AA60}" presName="textRect" presStyleLbl="revTx" presStyleIdx="6" presStyleCnt="7" custLinFactNeighborX="-11919" custLinFactNeighborY="-19141">
        <dgm:presLayoutVars>
          <dgm:chMax val="1"/>
          <dgm:chPref val="1"/>
        </dgm:presLayoutVars>
      </dgm:prSet>
      <dgm:spPr/>
    </dgm:pt>
  </dgm:ptLst>
  <dgm:cxnLst>
    <dgm:cxn modelId="{76026707-E871-4347-B66C-C26EEC102BD9}" type="presOf" srcId="{1EBBC7BB-16F5-438A-AE40-49340C85AA60}" destId="{0ABE5561-557E-4C04-A988-BD6720E6045E}" srcOrd="0" destOrd="0" presId="urn:microsoft.com/office/officeart/2018/2/layout/IconLabelList"/>
    <dgm:cxn modelId="{1F001015-047D-427E-B76D-B2D449466B75}" srcId="{3B8AA41D-9E08-434F-ABFF-3C99B489AADE}" destId="{D365176D-0B64-4D0E-A844-80175EA76DFC}" srcOrd="3" destOrd="0" parTransId="{94175554-8A0F-4B8C-861C-FE102BABEC73}" sibTransId="{DE471BA2-702A-4939-82CB-18EC3A05C53A}"/>
    <dgm:cxn modelId="{CFBDED25-A35C-4B6F-A56C-3150BD4A56DA}" srcId="{3B8AA41D-9E08-434F-ABFF-3C99B489AADE}" destId="{016BF5E5-99E1-488B-8F8A-78C90A8422CB}" srcOrd="1" destOrd="0" parTransId="{8B3B8917-7EA8-4A5F-A397-E3C7278728EC}" sibTransId="{0BDDEA2E-121C-4CCA-AE74-A488F2BFF970}"/>
    <dgm:cxn modelId="{108AA226-7425-4096-BE2C-F5BAB32DFAE4}" type="presOf" srcId="{10B04A07-D43C-4530-A959-D7F6D78D92C6}" destId="{CB0D6C04-4C62-45E2-BF72-F5409B4AD771}" srcOrd="0" destOrd="0" presId="urn:microsoft.com/office/officeart/2018/2/layout/IconLabelList"/>
    <dgm:cxn modelId="{0BFCD82D-4622-4EAB-B0BA-6612C0E6B57D}" srcId="{3B8AA41D-9E08-434F-ABFF-3C99B489AADE}" destId="{B235127B-4BB0-425F-AC70-6A8F8A005AC7}" srcOrd="4" destOrd="0" parTransId="{BF5EC350-7890-41BC-B05D-9F0D0F8E9484}" sibTransId="{4ECFA055-521C-4081-B6B9-5C03B26ABF56}"/>
    <dgm:cxn modelId="{5104D231-1918-45DE-A7FF-4B75E43F3A4B}" srcId="{3B8AA41D-9E08-434F-ABFF-3C99B489AADE}" destId="{E33CE7F0-34BC-46AA-B9E5-D42B8915A10D}" srcOrd="0" destOrd="0" parTransId="{3A2F9C1F-29EE-463D-B962-14B0AD769F81}" sibTransId="{8A4E442D-1747-414E-814E-902010D8D92C}"/>
    <dgm:cxn modelId="{7ED9E139-5BAB-48BD-8566-EA12545E858D}" type="presOf" srcId="{D365176D-0B64-4D0E-A844-80175EA76DFC}" destId="{53091B37-4857-49B8-899C-F5D6A4399EF1}" srcOrd="0" destOrd="0" presId="urn:microsoft.com/office/officeart/2018/2/layout/IconLabelList"/>
    <dgm:cxn modelId="{0E0ED361-29BE-4563-AB6B-1E36717BBE90}" type="presOf" srcId="{A962A9D2-1233-4C11-A441-1A624F040F06}" destId="{A211A4C6-7DCE-4E9E-9F56-6F91E1A53F37}" srcOrd="0" destOrd="0" presId="urn:microsoft.com/office/officeart/2018/2/layout/IconLabelList"/>
    <dgm:cxn modelId="{F780EB78-168D-4B75-BBCE-E58DFF95E160}" type="presOf" srcId="{016BF5E5-99E1-488B-8F8A-78C90A8422CB}" destId="{AB93CCAC-B17D-4357-9A83-48594ED893B4}" srcOrd="0" destOrd="0" presId="urn:microsoft.com/office/officeart/2018/2/layout/IconLabelList"/>
    <dgm:cxn modelId="{681FD17E-65ED-430A-A222-0B6D98562816}" type="presOf" srcId="{3B8AA41D-9E08-434F-ABFF-3C99B489AADE}" destId="{FCB62879-5482-4261-8334-CBB842137BAD}" srcOrd="0" destOrd="0" presId="urn:microsoft.com/office/officeart/2018/2/layout/IconLabelList"/>
    <dgm:cxn modelId="{AA654184-0D3E-4D04-B38A-452CBF1522D9}" srcId="{3B8AA41D-9E08-434F-ABFF-3C99B489AADE}" destId="{1EBBC7BB-16F5-438A-AE40-49340C85AA60}" srcOrd="6" destOrd="0" parTransId="{B312E991-0486-44FA-901A-7E1CBC441EAC}" sibTransId="{C9AB6406-314D-40C1-810A-AABD10484E13}"/>
    <dgm:cxn modelId="{B47F58AC-E157-4C52-B238-323132C1AA52}" type="presOf" srcId="{B235127B-4BB0-425F-AC70-6A8F8A005AC7}" destId="{DF04D7E5-8408-4DEF-BDF8-9D02C5EC401C}" srcOrd="0" destOrd="0" presId="urn:microsoft.com/office/officeart/2018/2/layout/IconLabelList"/>
    <dgm:cxn modelId="{82FFF1E0-DD02-4029-911F-E48AC7799055}" srcId="{3B8AA41D-9E08-434F-ABFF-3C99B489AADE}" destId="{10B04A07-D43C-4530-A959-D7F6D78D92C6}" srcOrd="5" destOrd="0" parTransId="{B9A6F479-10E6-4DB0-BDA0-07F9D61472CC}" sibTransId="{D0A78CAF-7FA1-44C2-9902-541135CCD188}"/>
    <dgm:cxn modelId="{AE4218F4-063C-41F8-849F-41112F71F326}" type="presOf" srcId="{E33CE7F0-34BC-46AA-B9E5-D42B8915A10D}" destId="{64121A80-0E4B-4163-BC76-09BBBEFA70D1}" srcOrd="0" destOrd="0" presId="urn:microsoft.com/office/officeart/2018/2/layout/IconLabelList"/>
    <dgm:cxn modelId="{698FDAFE-C3E9-43D3-A161-F37A1A671520}" srcId="{3B8AA41D-9E08-434F-ABFF-3C99B489AADE}" destId="{A962A9D2-1233-4C11-A441-1A624F040F06}" srcOrd="2" destOrd="0" parTransId="{5934F7FB-62F1-456D-9FAC-339A1A944191}" sibTransId="{779ED25A-6EA0-4DDD-9A20-E9EA69D50351}"/>
    <dgm:cxn modelId="{5BEC58F9-BCCC-4CF3-9FB8-F45D08918DD7}" type="presParOf" srcId="{FCB62879-5482-4261-8334-CBB842137BAD}" destId="{88F230EB-4F23-4E0E-95DA-0795EC995358}" srcOrd="0" destOrd="0" presId="urn:microsoft.com/office/officeart/2018/2/layout/IconLabelList"/>
    <dgm:cxn modelId="{93F88634-2A77-427D-A11F-CC65DC12894E}" type="presParOf" srcId="{88F230EB-4F23-4E0E-95DA-0795EC995358}" destId="{E9F16C32-D2E8-4969-AA8D-D292EEEFFCC4}" srcOrd="0" destOrd="0" presId="urn:microsoft.com/office/officeart/2018/2/layout/IconLabelList"/>
    <dgm:cxn modelId="{E98A953E-2FBE-411F-81E9-518109DA78C8}" type="presParOf" srcId="{88F230EB-4F23-4E0E-95DA-0795EC995358}" destId="{1B28C7C8-0A68-4ADE-99DE-ADFBE40FDC3D}" srcOrd="1" destOrd="0" presId="urn:microsoft.com/office/officeart/2018/2/layout/IconLabelList"/>
    <dgm:cxn modelId="{63195F3C-CF3D-4C0A-A26A-6C475D7557DC}" type="presParOf" srcId="{88F230EB-4F23-4E0E-95DA-0795EC995358}" destId="{64121A80-0E4B-4163-BC76-09BBBEFA70D1}" srcOrd="2" destOrd="0" presId="urn:microsoft.com/office/officeart/2018/2/layout/IconLabelList"/>
    <dgm:cxn modelId="{F2985D73-F02A-4355-92A0-B52265AE2788}" type="presParOf" srcId="{FCB62879-5482-4261-8334-CBB842137BAD}" destId="{70F0F394-1FFB-40EA-A849-5C3181E58815}" srcOrd="1" destOrd="0" presId="urn:microsoft.com/office/officeart/2018/2/layout/IconLabelList"/>
    <dgm:cxn modelId="{F8E8AD23-484A-494D-88B9-AF2712770511}" type="presParOf" srcId="{FCB62879-5482-4261-8334-CBB842137BAD}" destId="{FB750FF3-9220-4A68-8458-084D1F979FFB}" srcOrd="2" destOrd="0" presId="urn:microsoft.com/office/officeart/2018/2/layout/IconLabelList"/>
    <dgm:cxn modelId="{04C8BF6C-58EB-43D7-BEE7-79FED5412748}" type="presParOf" srcId="{FB750FF3-9220-4A68-8458-084D1F979FFB}" destId="{0345D9EA-8C21-4D33-83A7-06D42FAF9808}" srcOrd="0" destOrd="0" presId="urn:microsoft.com/office/officeart/2018/2/layout/IconLabelList"/>
    <dgm:cxn modelId="{652701D3-7232-4038-8592-C1CDBDAF48AB}" type="presParOf" srcId="{FB750FF3-9220-4A68-8458-084D1F979FFB}" destId="{F5DA0E4D-5142-4370-B863-83C3DE6D4BE3}" srcOrd="1" destOrd="0" presId="urn:microsoft.com/office/officeart/2018/2/layout/IconLabelList"/>
    <dgm:cxn modelId="{F46F22CE-5D89-46F0-B609-831BDF7A385F}" type="presParOf" srcId="{FB750FF3-9220-4A68-8458-084D1F979FFB}" destId="{AB93CCAC-B17D-4357-9A83-48594ED893B4}" srcOrd="2" destOrd="0" presId="urn:microsoft.com/office/officeart/2018/2/layout/IconLabelList"/>
    <dgm:cxn modelId="{B117BAE7-C66A-4C74-97D2-87C8421437D8}" type="presParOf" srcId="{FCB62879-5482-4261-8334-CBB842137BAD}" destId="{C33F4D85-54D8-4A4D-A94A-F84F68B4304C}" srcOrd="3" destOrd="0" presId="urn:microsoft.com/office/officeart/2018/2/layout/IconLabelList"/>
    <dgm:cxn modelId="{A71CE5AB-F20C-476A-8B4D-9A7FAFC57722}" type="presParOf" srcId="{FCB62879-5482-4261-8334-CBB842137BAD}" destId="{E0379545-37FF-4D07-A4B1-E20807932951}" srcOrd="4" destOrd="0" presId="urn:microsoft.com/office/officeart/2018/2/layout/IconLabelList"/>
    <dgm:cxn modelId="{35B00A65-5A31-4747-A5DE-6DAF33500E26}" type="presParOf" srcId="{E0379545-37FF-4D07-A4B1-E20807932951}" destId="{68F70A28-2BC0-49F6-BA79-1C54D51C35CC}" srcOrd="0" destOrd="0" presId="urn:microsoft.com/office/officeart/2018/2/layout/IconLabelList"/>
    <dgm:cxn modelId="{94623ABE-8339-4856-8A90-25EB47F07243}" type="presParOf" srcId="{E0379545-37FF-4D07-A4B1-E20807932951}" destId="{6E6A949A-D0F0-44D2-BD2E-90307DF85675}" srcOrd="1" destOrd="0" presId="urn:microsoft.com/office/officeart/2018/2/layout/IconLabelList"/>
    <dgm:cxn modelId="{65CDA16D-9F27-4FCB-AEEE-FB44ECF99998}" type="presParOf" srcId="{E0379545-37FF-4D07-A4B1-E20807932951}" destId="{A211A4C6-7DCE-4E9E-9F56-6F91E1A53F37}" srcOrd="2" destOrd="0" presId="urn:microsoft.com/office/officeart/2018/2/layout/IconLabelList"/>
    <dgm:cxn modelId="{015AD122-B7AE-418D-9BA1-087FFCD9C142}" type="presParOf" srcId="{FCB62879-5482-4261-8334-CBB842137BAD}" destId="{9B0C969D-2DDD-4589-9B67-0635FCADE173}" srcOrd="5" destOrd="0" presId="urn:microsoft.com/office/officeart/2018/2/layout/IconLabelList"/>
    <dgm:cxn modelId="{93ED73F3-6EB6-47DD-9EED-D647D8482EDF}" type="presParOf" srcId="{FCB62879-5482-4261-8334-CBB842137BAD}" destId="{A35C9C72-15DA-457A-BA20-A2A204207AEF}" srcOrd="6" destOrd="0" presId="urn:microsoft.com/office/officeart/2018/2/layout/IconLabelList"/>
    <dgm:cxn modelId="{21B34D3F-D732-4638-B37D-5B5003C9BE3E}" type="presParOf" srcId="{A35C9C72-15DA-457A-BA20-A2A204207AEF}" destId="{6193191F-B72E-4BBC-AD50-05BEA5FF5B60}" srcOrd="0" destOrd="0" presId="urn:microsoft.com/office/officeart/2018/2/layout/IconLabelList"/>
    <dgm:cxn modelId="{11B88823-2686-420E-9A8D-3579BDE335FB}" type="presParOf" srcId="{A35C9C72-15DA-457A-BA20-A2A204207AEF}" destId="{3BB3554A-C695-4961-9977-567A86A972EF}" srcOrd="1" destOrd="0" presId="urn:microsoft.com/office/officeart/2018/2/layout/IconLabelList"/>
    <dgm:cxn modelId="{1219695B-BC92-4AF1-AB72-A10F30FB6813}" type="presParOf" srcId="{A35C9C72-15DA-457A-BA20-A2A204207AEF}" destId="{53091B37-4857-49B8-899C-F5D6A4399EF1}" srcOrd="2" destOrd="0" presId="urn:microsoft.com/office/officeart/2018/2/layout/IconLabelList"/>
    <dgm:cxn modelId="{0F1974D9-2FC4-4445-A818-F2A202360683}" type="presParOf" srcId="{FCB62879-5482-4261-8334-CBB842137BAD}" destId="{28BAAE94-F529-45C5-8805-0F937C902D9F}" srcOrd="7" destOrd="0" presId="urn:microsoft.com/office/officeart/2018/2/layout/IconLabelList"/>
    <dgm:cxn modelId="{2A145CB5-7B85-426E-8C15-ACC68E4BFCA3}" type="presParOf" srcId="{FCB62879-5482-4261-8334-CBB842137BAD}" destId="{EBF17AE4-1483-4594-A61F-3D8B663A95E1}" srcOrd="8" destOrd="0" presId="urn:microsoft.com/office/officeart/2018/2/layout/IconLabelList"/>
    <dgm:cxn modelId="{2F537445-B7E7-452D-865E-0EEFAD70E1F2}" type="presParOf" srcId="{EBF17AE4-1483-4594-A61F-3D8B663A95E1}" destId="{82C1CA5A-80A8-4121-A747-D1ACB82E7748}" srcOrd="0" destOrd="0" presId="urn:microsoft.com/office/officeart/2018/2/layout/IconLabelList"/>
    <dgm:cxn modelId="{B8C82CA8-5F60-4FC4-BCC9-09425C349665}" type="presParOf" srcId="{EBF17AE4-1483-4594-A61F-3D8B663A95E1}" destId="{9A6D8D4B-8BC2-48C4-989F-0B74B5E54607}" srcOrd="1" destOrd="0" presId="urn:microsoft.com/office/officeart/2018/2/layout/IconLabelList"/>
    <dgm:cxn modelId="{D9828E43-92C7-46B8-8C3B-7E06830C04AB}" type="presParOf" srcId="{EBF17AE4-1483-4594-A61F-3D8B663A95E1}" destId="{DF04D7E5-8408-4DEF-BDF8-9D02C5EC401C}" srcOrd="2" destOrd="0" presId="urn:microsoft.com/office/officeart/2018/2/layout/IconLabelList"/>
    <dgm:cxn modelId="{E465F568-B91C-4627-9AE0-940A2303C90B}" type="presParOf" srcId="{FCB62879-5482-4261-8334-CBB842137BAD}" destId="{88C3E3B0-8545-4C0C-AA04-D08ADA6F57C2}" srcOrd="9" destOrd="0" presId="urn:microsoft.com/office/officeart/2018/2/layout/IconLabelList"/>
    <dgm:cxn modelId="{31CC8C71-484B-408F-83EF-BBB73D21B7B5}" type="presParOf" srcId="{FCB62879-5482-4261-8334-CBB842137BAD}" destId="{A1FAC6FE-2D12-459E-BB07-57BEF6DA543F}" srcOrd="10" destOrd="0" presId="urn:microsoft.com/office/officeart/2018/2/layout/IconLabelList"/>
    <dgm:cxn modelId="{539C1261-4111-4CF2-92D1-36347A3E7B4E}" type="presParOf" srcId="{A1FAC6FE-2D12-459E-BB07-57BEF6DA543F}" destId="{ABEBE2F8-5438-43E4-95F1-E84B8BDB2C55}" srcOrd="0" destOrd="0" presId="urn:microsoft.com/office/officeart/2018/2/layout/IconLabelList"/>
    <dgm:cxn modelId="{4715639B-6EE1-407E-9A5F-497A66D772BE}" type="presParOf" srcId="{A1FAC6FE-2D12-459E-BB07-57BEF6DA543F}" destId="{F22716FA-1CE7-4BC1-9467-1A51E0613EA6}" srcOrd="1" destOrd="0" presId="urn:microsoft.com/office/officeart/2018/2/layout/IconLabelList"/>
    <dgm:cxn modelId="{F1C52AB5-7373-43B3-B557-964837C4317E}" type="presParOf" srcId="{A1FAC6FE-2D12-459E-BB07-57BEF6DA543F}" destId="{CB0D6C04-4C62-45E2-BF72-F5409B4AD771}" srcOrd="2" destOrd="0" presId="urn:microsoft.com/office/officeart/2018/2/layout/IconLabelList"/>
    <dgm:cxn modelId="{6871CEB8-89B4-4CA9-82E0-F6F345EAAE35}" type="presParOf" srcId="{FCB62879-5482-4261-8334-CBB842137BAD}" destId="{A06E7CED-DDC0-4C15-81D1-575F8C8265E2}" srcOrd="11" destOrd="0" presId="urn:microsoft.com/office/officeart/2018/2/layout/IconLabelList"/>
    <dgm:cxn modelId="{BED72C20-F736-4AF4-86D2-3705EB35CDD2}" type="presParOf" srcId="{FCB62879-5482-4261-8334-CBB842137BAD}" destId="{F88E5D12-CBA2-4E61-B547-80C1E4300820}" srcOrd="12" destOrd="0" presId="urn:microsoft.com/office/officeart/2018/2/layout/IconLabelList"/>
    <dgm:cxn modelId="{25A7D6A5-F9E9-4956-891B-610327463326}" type="presParOf" srcId="{F88E5D12-CBA2-4E61-B547-80C1E4300820}" destId="{CD11DDB8-0C86-40AD-850B-750A143B5CC8}" srcOrd="0" destOrd="0" presId="urn:microsoft.com/office/officeart/2018/2/layout/IconLabelList"/>
    <dgm:cxn modelId="{8C6EB435-A7CE-4259-A982-9DF3EB85CEAD}" type="presParOf" srcId="{F88E5D12-CBA2-4E61-B547-80C1E4300820}" destId="{0CA73790-0A9E-4E36-886B-F41B7571C83F}" srcOrd="1" destOrd="0" presId="urn:microsoft.com/office/officeart/2018/2/layout/IconLabelList"/>
    <dgm:cxn modelId="{DF8004AA-920E-4F2B-926C-FEAFB62908B7}" type="presParOf" srcId="{F88E5D12-CBA2-4E61-B547-80C1E4300820}" destId="{0ABE5561-557E-4C04-A988-BD6720E6045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498F47-EFD0-464B-83D2-84FAF138464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734D37-14E2-4A6B-8A15-8F3D5262A349}">
      <dgm:prSet custT="1"/>
      <dgm:spPr/>
      <dgm:t>
        <a:bodyPr/>
        <a:lstStyle/>
        <a:p>
          <a:r>
            <a:rPr lang="en-US" sz="2800" b="0" i="0" dirty="0"/>
            <a:t>Latvian exports rise by an average of 7</a:t>
          </a:r>
          <a:r>
            <a:rPr lang="lv-LV" sz="2800" b="0" i="0" dirty="0"/>
            <a:t>%</a:t>
          </a:r>
          <a:r>
            <a:rPr lang="en-US" sz="2800" b="0" i="0" dirty="0"/>
            <a:t> a year in recent years</a:t>
          </a:r>
          <a:r>
            <a:rPr lang="en-US" sz="2800" dirty="0"/>
            <a:t>. </a:t>
          </a:r>
        </a:p>
      </dgm:t>
    </dgm:pt>
    <dgm:pt modelId="{4E4A4FC8-0FEB-4590-9F1E-2F9BB4889697}" type="parTrans" cxnId="{0EC5F939-EF52-4A66-9FD8-FF9081F9EA66}">
      <dgm:prSet/>
      <dgm:spPr/>
      <dgm:t>
        <a:bodyPr/>
        <a:lstStyle/>
        <a:p>
          <a:endParaRPr lang="en-US"/>
        </a:p>
      </dgm:t>
    </dgm:pt>
    <dgm:pt modelId="{E443B9BE-2645-4533-BF05-FD14D1A68F7E}" type="sibTrans" cxnId="{0EC5F939-EF52-4A66-9FD8-FF9081F9EA66}">
      <dgm:prSet/>
      <dgm:spPr/>
      <dgm:t>
        <a:bodyPr/>
        <a:lstStyle/>
        <a:p>
          <a:endParaRPr lang="en-US"/>
        </a:p>
      </dgm:t>
    </dgm:pt>
    <dgm:pt modelId="{4CE226C1-92CF-461C-B155-0609AC5F4BA9}">
      <dgm:prSet custT="1"/>
      <dgm:spPr/>
      <dgm:t>
        <a:bodyPr/>
        <a:lstStyle/>
        <a:p>
          <a:r>
            <a:rPr lang="en-US" sz="2800" dirty="0"/>
            <a:t>At the same time</a:t>
          </a:r>
          <a:r>
            <a:rPr lang="lv-LV" sz="2800" dirty="0"/>
            <a:t>,</a:t>
          </a:r>
          <a:r>
            <a:rPr lang="en-US" sz="2800" dirty="0"/>
            <a:t> </a:t>
          </a:r>
          <a:r>
            <a:rPr lang="lv-LV" sz="2800" dirty="0"/>
            <a:t>export </a:t>
          </a:r>
          <a:r>
            <a:rPr lang="en-US" sz="2800" dirty="0"/>
            <a:t>turnover in Latvian Clusters </a:t>
          </a:r>
          <a:r>
            <a:rPr lang="lv-LV" sz="2800" dirty="0"/>
            <a:t>is</a:t>
          </a:r>
          <a:r>
            <a:rPr lang="en-US" sz="2800" dirty="0"/>
            <a:t> growing almost twice – </a:t>
          </a:r>
          <a:r>
            <a:rPr lang="lv-LV" sz="2800" dirty="0"/>
            <a:t>by </a:t>
          </a:r>
          <a:r>
            <a:rPr lang="en-US" sz="2800" dirty="0"/>
            <a:t>13%</a:t>
          </a:r>
          <a:r>
            <a:rPr lang="lv-LV" sz="2800" dirty="0"/>
            <a:t>.</a:t>
          </a:r>
          <a:endParaRPr lang="en-US" sz="2800" dirty="0"/>
        </a:p>
      </dgm:t>
    </dgm:pt>
    <dgm:pt modelId="{22D79A07-22B6-4EC3-AE6A-46B7BA9382A7}" type="parTrans" cxnId="{17C4061F-3B60-4826-8E88-64540E0916BD}">
      <dgm:prSet/>
      <dgm:spPr/>
      <dgm:t>
        <a:bodyPr/>
        <a:lstStyle/>
        <a:p>
          <a:endParaRPr lang="en-US"/>
        </a:p>
      </dgm:t>
    </dgm:pt>
    <dgm:pt modelId="{32DBF02A-401E-40EB-9D6A-D24F634BB3B2}" type="sibTrans" cxnId="{17C4061F-3B60-4826-8E88-64540E0916BD}">
      <dgm:prSet/>
      <dgm:spPr/>
      <dgm:t>
        <a:bodyPr/>
        <a:lstStyle/>
        <a:p>
          <a:endParaRPr lang="en-US"/>
        </a:p>
      </dgm:t>
    </dgm:pt>
    <dgm:pt modelId="{79284A1C-AB11-4EBE-B7C3-39E7ADE68D4B}" type="pres">
      <dgm:prSet presAssocID="{A6498F47-EFD0-464B-83D2-84FAF1384647}" presName="CompostProcess" presStyleCnt="0">
        <dgm:presLayoutVars>
          <dgm:dir/>
          <dgm:resizeHandles val="exact"/>
        </dgm:presLayoutVars>
      </dgm:prSet>
      <dgm:spPr/>
    </dgm:pt>
    <dgm:pt modelId="{1ECC27AB-61AB-472D-8789-D87D63A4BAD2}" type="pres">
      <dgm:prSet presAssocID="{A6498F47-EFD0-464B-83D2-84FAF1384647}" presName="arrow" presStyleLbl="bgShp" presStyleIdx="0" presStyleCnt="1" custLinFactNeighborX="-646" custLinFactNeighborY="-35220"/>
      <dgm:spPr/>
    </dgm:pt>
    <dgm:pt modelId="{768868C7-64E3-49D7-84C7-537008A55243}" type="pres">
      <dgm:prSet presAssocID="{A6498F47-EFD0-464B-83D2-84FAF1384647}" presName="linearProcess" presStyleCnt="0"/>
      <dgm:spPr/>
    </dgm:pt>
    <dgm:pt modelId="{18A78C74-8E88-489C-AFA7-84A2EAA2B20F}" type="pres">
      <dgm:prSet presAssocID="{0B734D37-14E2-4A6B-8A15-8F3D5262A349}" presName="textNode" presStyleLbl="node1" presStyleIdx="0" presStyleCnt="2" custScaleY="163440" custLinFactNeighborX="7033" custLinFactNeighborY="24126">
        <dgm:presLayoutVars>
          <dgm:bulletEnabled val="1"/>
        </dgm:presLayoutVars>
      </dgm:prSet>
      <dgm:spPr/>
    </dgm:pt>
    <dgm:pt modelId="{AACAB567-2BAF-4178-9608-60E0AA448CBE}" type="pres">
      <dgm:prSet presAssocID="{E443B9BE-2645-4533-BF05-FD14D1A68F7E}" presName="sibTrans" presStyleCnt="0"/>
      <dgm:spPr/>
    </dgm:pt>
    <dgm:pt modelId="{7BEA3BE2-69BC-4FBB-B91B-A9A27CC5CD64}" type="pres">
      <dgm:prSet presAssocID="{4CE226C1-92CF-461C-B155-0609AC5F4BA9}" presName="textNode" presStyleLbl="node1" presStyleIdx="1" presStyleCnt="2" custScaleY="177980" custLinFactNeighborX="-28723" custLinFactNeighborY="30570">
        <dgm:presLayoutVars>
          <dgm:bulletEnabled val="1"/>
        </dgm:presLayoutVars>
      </dgm:prSet>
      <dgm:spPr/>
    </dgm:pt>
  </dgm:ptLst>
  <dgm:cxnLst>
    <dgm:cxn modelId="{59E57B02-73A2-480B-85D7-A0183EE57386}" type="presOf" srcId="{A6498F47-EFD0-464B-83D2-84FAF1384647}" destId="{79284A1C-AB11-4EBE-B7C3-39E7ADE68D4B}" srcOrd="0" destOrd="0" presId="urn:microsoft.com/office/officeart/2005/8/layout/hProcess9"/>
    <dgm:cxn modelId="{17C4061F-3B60-4826-8E88-64540E0916BD}" srcId="{A6498F47-EFD0-464B-83D2-84FAF1384647}" destId="{4CE226C1-92CF-461C-B155-0609AC5F4BA9}" srcOrd="1" destOrd="0" parTransId="{22D79A07-22B6-4EC3-AE6A-46B7BA9382A7}" sibTransId="{32DBF02A-401E-40EB-9D6A-D24F634BB3B2}"/>
    <dgm:cxn modelId="{0EC5F939-EF52-4A66-9FD8-FF9081F9EA66}" srcId="{A6498F47-EFD0-464B-83D2-84FAF1384647}" destId="{0B734D37-14E2-4A6B-8A15-8F3D5262A349}" srcOrd="0" destOrd="0" parTransId="{4E4A4FC8-0FEB-4590-9F1E-2F9BB4889697}" sibTransId="{E443B9BE-2645-4533-BF05-FD14D1A68F7E}"/>
    <dgm:cxn modelId="{4968D73A-B281-469F-9995-A57617A8EE56}" type="presOf" srcId="{4CE226C1-92CF-461C-B155-0609AC5F4BA9}" destId="{7BEA3BE2-69BC-4FBB-B91B-A9A27CC5CD64}" srcOrd="0" destOrd="0" presId="urn:microsoft.com/office/officeart/2005/8/layout/hProcess9"/>
    <dgm:cxn modelId="{344DA3EC-4B07-49C3-A07F-79ADB56C68CB}" type="presOf" srcId="{0B734D37-14E2-4A6B-8A15-8F3D5262A349}" destId="{18A78C74-8E88-489C-AFA7-84A2EAA2B20F}" srcOrd="0" destOrd="0" presId="urn:microsoft.com/office/officeart/2005/8/layout/hProcess9"/>
    <dgm:cxn modelId="{DC62BB53-E5E8-4AB5-B868-D537A38338B3}" type="presParOf" srcId="{79284A1C-AB11-4EBE-B7C3-39E7ADE68D4B}" destId="{1ECC27AB-61AB-472D-8789-D87D63A4BAD2}" srcOrd="0" destOrd="0" presId="urn:microsoft.com/office/officeart/2005/8/layout/hProcess9"/>
    <dgm:cxn modelId="{3951EA40-A5FF-490D-964D-EF04D2D7386C}" type="presParOf" srcId="{79284A1C-AB11-4EBE-B7C3-39E7ADE68D4B}" destId="{768868C7-64E3-49D7-84C7-537008A55243}" srcOrd="1" destOrd="0" presId="urn:microsoft.com/office/officeart/2005/8/layout/hProcess9"/>
    <dgm:cxn modelId="{F6B93537-E80C-4AAA-A063-B7107B9416F2}" type="presParOf" srcId="{768868C7-64E3-49D7-84C7-537008A55243}" destId="{18A78C74-8E88-489C-AFA7-84A2EAA2B20F}" srcOrd="0" destOrd="0" presId="urn:microsoft.com/office/officeart/2005/8/layout/hProcess9"/>
    <dgm:cxn modelId="{D2A264B7-1B98-41F4-A1C6-A50671EC8FDD}" type="presParOf" srcId="{768868C7-64E3-49D7-84C7-537008A55243}" destId="{AACAB567-2BAF-4178-9608-60E0AA448CBE}" srcOrd="1" destOrd="0" presId="urn:microsoft.com/office/officeart/2005/8/layout/hProcess9"/>
    <dgm:cxn modelId="{1452435D-6782-44AC-A7C9-29500F0F1E93}" type="presParOf" srcId="{768868C7-64E3-49D7-84C7-537008A55243}" destId="{7BEA3BE2-69BC-4FBB-B91B-A9A27CC5CD6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FB5704-41F2-4DB4-9E88-FB8C5DDEE6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970916-9644-44E5-A023-F3EAA6793B54}">
      <dgm:prSet/>
      <dgm:spPr/>
      <dgm:t>
        <a:bodyPr/>
        <a:lstStyle/>
        <a:p>
          <a:r>
            <a:rPr lang="en-US" dirty="0"/>
            <a:t>Latvian Clusters in Numbers (2017)</a:t>
          </a:r>
        </a:p>
      </dgm:t>
    </dgm:pt>
    <dgm:pt modelId="{7F55EC12-ED48-4AE1-B189-4DE39397737D}" type="parTrans" cxnId="{6627A814-54A2-4784-BB73-5FE04A9945EF}">
      <dgm:prSet/>
      <dgm:spPr/>
      <dgm:t>
        <a:bodyPr/>
        <a:lstStyle/>
        <a:p>
          <a:endParaRPr lang="en-US"/>
        </a:p>
      </dgm:t>
    </dgm:pt>
    <dgm:pt modelId="{7103002B-4C8C-45B7-A526-37C83A91B289}" type="sibTrans" cxnId="{6627A814-54A2-4784-BB73-5FE04A9945EF}">
      <dgm:prSet/>
      <dgm:spPr/>
      <dgm:t>
        <a:bodyPr/>
        <a:lstStyle/>
        <a:p>
          <a:endParaRPr lang="en-US"/>
        </a:p>
      </dgm:t>
    </dgm:pt>
    <dgm:pt modelId="{03EC3070-6C2D-4F88-B9DD-8EA043EE272E}" type="pres">
      <dgm:prSet presAssocID="{25FB5704-41F2-4DB4-9E88-FB8C5DDEE647}" presName="linear" presStyleCnt="0">
        <dgm:presLayoutVars>
          <dgm:animLvl val="lvl"/>
          <dgm:resizeHandles val="exact"/>
        </dgm:presLayoutVars>
      </dgm:prSet>
      <dgm:spPr/>
    </dgm:pt>
    <dgm:pt modelId="{508350DE-EBA5-48AB-B440-7FBA5950DAF6}" type="pres">
      <dgm:prSet presAssocID="{99970916-9644-44E5-A023-F3EAA6793B54}" presName="parentText" presStyleLbl="node1" presStyleIdx="0" presStyleCnt="1" custScaleX="77590" custScaleY="59035" custLinFactY="-60684" custLinFactNeighborX="1781" custLinFactNeighborY="-100000">
        <dgm:presLayoutVars>
          <dgm:chMax val="0"/>
          <dgm:bulletEnabled val="1"/>
        </dgm:presLayoutVars>
      </dgm:prSet>
      <dgm:spPr/>
    </dgm:pt>
  </dgm:ptLst>
  <dgm:cxnLst>
    <dgm:cxn modelId="{5ED29D05-1283-4EE1-92AB-E457C1E1DDBB}" type="presOf" srcId="{99970916-9644-44E5-A023-F3EAA6793B54}" destId="{508350DE-EBA5-48AB-B440-7FBA5950DAF6}" srcOrd="0" destOrd="0" presId="urn:microsoft.com/office/officeart/2005/8/layout/vList2"/>
    <dgm:cxn modelId="{6627A814-54A2-4784-BB73-5FE04A9945EF}" srcId="{25FB5704-41F2-4DB4-9E88-FB8C5DDEE647}" destId="{99970916-9644-44E5-A023-F3EAA6793B54}" srcOrd="0" destOrd="0" parTransId="{7F55EC12-ED48-4AE1-B189-4DE39397737D}" sibTransId="{7103002B-4C8C-45B7-A526-37C83A91B289}"/>
    <dgm:cxn modelId="{CE7994F2-9BFE-4C12-A52E-C77DA4CB9293}" type="presOf" srcId="{25FB5704-41F2-4DB4-9E88-FB8C5DDEE647}" destId="{03EC3070-6C2D-4F88-B9DD-8EA043EE272E}" srcOrd="0" destOrd="0" presId="urn:microsoft.com/office/officeart/2005/8/layout/vList2"/>
    <dgm:cxn modelId="{39AF99FE-0A65-4A45-9D0A-F03C51F78966}" type="presParOf" srcId="{03EC3070-6C2D-4F88-B9DD-8EA043EE272E}" destId="{508350DE-EBA5-48AB-B440-7FBA5950DA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C2229D-650F-4E75-ADA2-5B595B41DA76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255BB2-EC57-4E97-B5D3-CE59BA0E03F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/>
            <a:t>Support for new products and technologies development in </a:t>
          </a:r>
          <a:r>
            <a:rPr lang="en-US" sz="2400" b="1" u="sng" dirty="0"/>
            <a:t>Competence Centers</a:t>
          </a:r>
          <a:endParaRPr lang="en-US" sz="2400" dirty="0"/>
        </a:p>
      </dgm:t>
    </dgm:pt>
    <dgm:pt modelId="{132D454A-DCDC-408B-AED2-5ECFE2DF16A3}" type="parTrans" cxnId="{2D01FDFD-8367-45FC-BA0D-038697BF3671}">
      <dgm:prSet/>
      <dgm:spPr/>
      <dgm:t>
        <a:bodyPr/>
        <a:lstStyle/>
        <a:p>
          <a:endParaRPr lang="en-US"/>
        </a:p>
      </dgm:t>
    </dgm:pt>
    <dgm:pt modelId="{967EA77D-DED7-4FC4-B370-28EED21A278A}" type="sibTrans" cxnId="{2D01FDFD-8367-45FC-BA0D-038697BF3671}">
      <dgm:prSet/>
      <dgm:spPr/>
      <dgm:t>
        <a:bodyPr/>
        <a:lstStyle/>
        <a:p>
          <a:endParaRPr lang="en-US"/>
        </a:p>
      </dgm:t>
    </dgm:pt>
    <dgm:pt modelId="{0685831A-E5A6-45C0-BBD5-09FD00E3CEF0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000" dirty="0"/>
            <a:t>Aim of the program - To increase the competitiveness of merchants by promoting cooperation between the research and industry sectors in the implementation of industrial research, new product and technology development projects</a:t>
          </a:r>
        </a:p>
      </dgm:t>
    </dgm:pt>
    <dgm:pt modelId="{010C3DE2-824A-4029-BE60-A38F128B822F}" type="parTrans" cxnId="{39C43185-3352-4058-A58C-89290A6533B1}">
      <dgm:prSet/>
      <dgm:spPr/>
      <dgm:t>
        <a:bodyPr/>
        <a:lstStyle/>
        <a:p>
          <a:endParaRPr lang="en-US"/>
        </a:p>
      </dgm:t>
    </dgm:pt>
    <dgm:pt modelId="{D223F6FE-7D32-4038-956C-48A944FC4628}" type="sibTrans" cxnId="{39C43185-3352-4058-A58C-89290A6533B1}">
      <dgm:prSet/>
      <dgm:spPr/>
      <dgm:t>
        <a:bodyPr/>
        <a:lstStyle/>
        <a:p>
          <a:endParaRPr lang="en-US"/>
        </a:p>
      </dgm:t>
    </dgm:pt>
    <dgm:pt modelId="{731B6ABC-5A91-4033-B88E-5FAE46EDB18D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/>
            <a:t>Funding is provided to implementers of individual research and cooperation research projects:</a:t>
          </a:r>
        </a:p>
      </dgm:t>
    </dgm:pt>
    <dgm:pt modelId="{A515220C-2589-4D75-9ABB-CB08887D4E98}" type="parTrans" cxnId="{7B9F4DD7-C5C3-491C-9B0E-9016148B28E5}">
      <dgm:prSet/>
      <dgm:spPr/>
      <dgm:t>
        <a:bodyPr/>
        <a:lstStyle/>
        <a:p>
          <a:endParaRPr lang="en-US"/>
        </a:p>
      </dgm:t>
    </dgm:pt>
    <dgm:pt modelId="{DA14A900-93CB-4A0C-A774-260D5F97821A}" type="sibTrans" cxnId="{7B9F4DD7-C5C3-491C-9B0E-9016148B28E5}">
      <dgm:prSet/>
      <dgm:spPr/>
      <dgm:t>
        <a:bodyPr/>
        <a:lstStyle/>
        <a:p>
          <a:endParaRPr lang="en-US"/>
        </a:p>
      </dgm:t>
    </dgm:pt>
    <dgm:pt modelId="{5C847F6D-FA1E-49AE-A2E6-2EA66B1A14AD}">
      <dgm:prSet custT="1"/>
      <dgm:spPr/>
      <dgm:t>
        <a:bodyPr/>
        <a:lstStyle/>
        <a:p>
          <a:r>
            <a:rPr lang="en-US" sz="2000" dirty="0"/>
            <a:t>For industrial research;</a:t>
          </a:r>
        </a:p>
      </dgm:t>
    </dgm:pt>
    <dgm:pt modelId="{DA760AF0-3F3B-4D85-9D97-1DE2629124A6}" type="parTrans" cxnId="{544E31FA-D2A1-49CE-ABE5-7BEFED98F17E}">
      <dgm:prSet/>
      <dgm:spPr/>
      <dgm:t>
        <a:bodyPr/>
        <a:lstStyle/>
        <a:p>
          <a:endParaRPr lang="en-US"/>
        </a:p>
      </dgm:t>
    </dgm:pt>
    <dgm:pt modelId="{553103FE-9E18-400A-BC98-2D77C16E57B7}" type="sibTrans" cxnId="{544E31FA-D2A1-49CE-ABE5-7BEFED98F17E}">
      <dgm:prSet/>
      <dgm:spPr/>
      <dgm:t>
        <a:bodyPr/>
        <a:lstStyle/>
        <a:p>
          <a:endParaRPr lang="en-US"/>
        </a:p>
      </dgm:t>
    </dgm:pt>
    <dgm:pt modelId="{294836F8-359B-40B0-8F40-FEAD85B52E8A}">
      <dgm:prSet custT="1"/>
      <dgm:spPr/>
      <dgm:t>
        <a:bodyPr/>
        <a:lstStyle/>
        <a:p>
          <a:r>
            <a:rPr lang="en-US" sz="1800" dirty="0"/>
            <a:t>For experimental development;</a:t>
          </a:r>
        </a:p>
      </dgm:t>
    </dgm:pt>
    <dgm:pt modelId="{418E46D0-D51C-441E-B89D-845DC73ADCA7}" type="parTrans" cxnId="{315FA274-BAA6-41B1-B41D-1DC2D868C5BB}">
      <dgm:prSet/>
      <dgm:spPr/>
      <dgm:t>
        <a:bodyPr/>
        <a:lstStyle/>
        <a:p>
          <a:endParaRPr lang="en-US"/>
        </a:p>
      </dgm:t>
    </dgm:pt>
    <dgm:pt modelId="{7519F9A4-A26A-4CA9-BC90-C5D74B8F2758}" type="sibTrans" cxnId="{315FA274-BAA6-41B1-B41D-1DC2D868C5BB}">
      <dgm:prSet/>
      <dgm:spPr/>
      <dgm:t>
        <a:bodyPr/>
        <a:lstStyle/>
        <a:p>
          <a:endParaRPr lang="en-US"/>
        </a:p>
      </dgm:t>
    </dgm:pt>
    <dgm:pt modelId="{CE39AE0F-5234-4A5E-A49D-86CD4CA8B435}">
      <dgm:prSet/>
      <dgm:spPr/>
      <dgm:t>
        <a:bodyPr/>
        <a:lstStyle/>
        <a:p>
          <a:r>
            <a:rPr lang="en-US" dirty="0"/>
            <a:t>For feasibility study for research projects total over EUR 250 000.</a:t>
          </a:r>
        </a:p>
      </dgm:t>
    </dgm:pt>
    <dgm:pt modelId="{A1D9890F-F6C0-4C7D-A6E5-CADC14AC4156}" type="parTrans" cxnId="{46CDC679-6929-417D-B6E6-8CA614A46F0C}">
      <dgm:prSet/>
      <dgm:spPr/>
      <dgm:t>
        <a:bodyPr/>
        <a:lstStyle/>
        <a:p>
          <a:endParaRPr lang="en-US"/>
        </a:p>
      </dgm:t>
    </dgm:pt>
    <dgm:pt modelId="{90E32A84-6B63-41B0-879D-91EBC74F5121}" type="sibTrans" cxnId="{46CDC679-6929-417D-B6E6-8CA614A46F0C}">
      <dgm:prSet/>
      <dgm:spPr/>
      <dgm:t>
        <a:bodyPr/>
        <a:lstStyle/>
        <a:p>
          <a:endParaRPr lang="en-US"/>
        </a:p>
      </dgm:t>
    </dgm:pt>
    <dgm:pt modelId="{E8C631AE-D15A-4D17-8A18-B582831D416E}" type="pres">
      <dgm:prSet presAssocID="{00C2229D-650F-4E75-ADA2-5B595B41DA76}" presName="Name0" presStyleCnt="0">
        <dgm:presLayoutVars>
          <dgm:dir/>
          <dgm:animLvl val="lvl"/>
          <dgm:resizeHandles val="exact"/>
        </dgm:presLayoutVars>
      </dgm:prSet>
      <dgm:spPr/>
    </dgm:pt>
    <dgm:pt modelId="{ED58AB90-7312-44AF-83CA-59CEC17C75D6}" type="pres">
      <dgm:prSet presAssocID="{731B6ABC-5A91-4033-B88E-5FAE46EDB18D}" presName="boxAndChildren" presStyleCnt="0"/>
      <dgm:spPr/>
    </dgm:pt>
    <dgm:pt modelId="{3FF86864-70E9-4E3E-94BC-AD26F3A8385C}" type="pres">
      <dgm:prSet presAssocID="{731B6ABC-5A91-4033-B88E-5FAE46EDB18D}" presName="parentTextBox" presStyleLbl="node1" presStyleIdx="0" presStyleCnt="3"/>
      <dgm:spPr/>
    </dgm:pt>
    <dgm:pt modelId="{F724A0D9-8DD3-4D59-A2BD-D4ACDA24D25F}" type="pres">
      <dgm:prSet presAssocID="{731B6ABC-5A91-4033-B88E-5FAE46EDB18D}" presName="entireBox" presStyleLbl="node1" presStyleIdx="0" presStyleCnt="3"/>
      <dgm:spPr/>
    </dgm:pt>
    <dgm:pt modelId="{9A9E55C2-10FC-4C14-85E0-E528812A3AB9}" type="pres">
      <dgm:prSet presAssocID="{731B6ABC-5A91-4033-B88E-5FAE46EDB18D}" presName="descendantBox" presStyleCnt="0"/>
      <dgm:spPr/>
    </dgm:pt>
    <dgm:pt modelId="{13FF4A34-4C7A-49A3-9DA9-A874F544FCC0}" type="pres">
      <dgm:prSet presAssocID="{5C847F6D-FA1E-49AE-A2E6-2EA66B1A14AD}" presName="childTextBox" presStyleLbl="fgAccFollowNode1" presStyleIdx="0" presStyleCnt="3" custScaleX="82684">
        <dgm:presLayoutVars>
          <dgm:bulletEnabled val="1"/>
        </dgm:presLayoutVars>
      </dgm:prSet>
      <dgm:spPr/>
    </dgm:pt>
    <dgm:pt modelId="{726B1404-ABF5-4276-A180-CAA751BC7521}" type="pres">
      <dgm:prSet presAssocID="{294836F8-359B-40B0-8F40-FEAD85B52E8A}" presName="childTextBox" presStyleLbl="fgAccFollowNode1" presStyleIdx="1" presStyleCnt="3" custScaleX="84298">
        <dgm:presLayoutVars>
          <dgm:bulletEnabled val="1"/>
        </dgm:presLayoutVars>
      </dgm:prSet>
      <dgm:spPr/>
    </dgm:pt>
    <dgm:pt modelId="{7A845008-1E82-44B3-BB99-B3B374645D70}" type="pres">
      <dgm:prSet presAssocID="{CE39AE0F-5234-4A5E-A49D-86CD4CA8B435}" presName="childTextBox" presStyleLbl="fgAccFollowNode1" presStyleIdx="2" presStyleCnt="3">
        <dgm:presLayoutVars>
          <dgm:bulletEnabled val="1"/>
        </dgm:presLayoutVars>
      </dgm:prSet>
      <dgm:spPr/>
    </dgm:pt>
    <dgm:pt modelId="{2B540E96-8450-46E1-9DD3-1157ED998C61}" type="pres">
      <dgm:prSet presAssocID="{D223F6FE-7D32-4038-956C-48A944FC4628}" presName="sp" presStyleCnt="0"/>
      <dgm:spPr/>
    </dgm:pt>
    <dgm:pt modelId="{FCF2F4AD-4947-41E9-A18A-4221533D7A60}" type="pres">
      <dgm:prSet presAssocID="{0685831A-E5A6-45C0-BBD5-09FD00E3CEF0}" presName="arrowAndChildren" presStyleCnt="0"/>
      <dgm:spPr/>
    </dgm:pt>
    <dgm:pt modelId="{A9AF9F57-6BB2-41F4-9807-A9E2A0DBDC59}" type="pres">
      <dgm:prSet presAssocID="{0685831A-E5A6-45C0-BBD5-09FD00E3CEF0}" presName="parentTextArrow" presStyleLbl="node1" presStyleIdx="1" presStyleCnt="3"/>
      <dgm:spPr/>
    </dgm:pt>
    <dgm:pt modelId="{69327D85-D0BC-4DDC-87BE-0793BD146298}" type="pres">
      <dgm:prSet presAssocID="{967EA77D-DED7-4FC4-B370-28EED21A278A}" presName="sp" presStyleCnt="0"/>
      <dgm:spPr/>
    </dgm:pt>
    <dgm:pt modelId="{80431FD1-AB08-4C9E-A206-CE8E58951624}" type="pres">
      <dgm:prSet presAssocID="{E6255BB2-EC57-4E97-B5D3-CE59BA0E03FF}" presName="arrowAndChildren" presStyleCnt="0"/>
      <dgm:spPr/>
    </dgm:pt>
    <dgm:pt modelId="{91851FA8-CFC2-4607-A71C-1718A287B43B}" type="pres">
      <dgm:prSet presAssocID="{E6255BB2-EC57-4E97-B5D3-CE59BA0E03FF}" presName="parentTextArrow" presStyleLbl="node1" presStyleIdx="2" presStyleCnt="3"/>
      <dgm:spPr/>
    </dgm:pt>
  </dgm:ptLst>
  <dgm:cxnLst>
    <dgm:cxn modelId="{7E214705-4DCE-4DDA-B2B1-7A6118719C5B}" type="presOf" srcId="{294836F8-359B-40B0-8F40-FEAD85B52E8A}" destId="{726B1404-ABF5-4276-A180-CAA751BC7521}" srcOrd="0" destOrd="0" presId="urn:microsoft.com/office/officeart/2005/8/layout/process4"/>
    <dgm:cxn modelId="{D4986C40-35AC-4301-907B-CD9999413DC3}" type="presOf" srcId="{731B6ABC-5A91-4033-B88E-5FAE46EDB18D}" destId="{F724A0D9-8DD3-4D59-A2BD-D4ACDA24D25F}" srcOrd="1" destOrd="0" presId="urn:microsoft.com/office/officeart/2005/8/layout/process4"/>
    <dgm:cxn modelId="{A51ADD4E-0536-47B1-B228-448B22B9438F}" type="presOf" srcId="{00C2229D-650F-4E75-ADA2-5B595B41DA76}" destId="{E8C631AE-D15A-4D17-8A18-B582831D416E}" srcOrd="0" destOrd="0" presId="urn:microsoft.com/office/officeart/2005/8/layout/process4"/>
    <dgm:cxn modelId="{F12E8B54-1A65-49E6-A984-AFCDDDCFA7F7}" type="presOf" srcId="{E6255BB2-EC57-4E97-B5D3-CE59BA0E03FF}" destId="{91851FA8-CFC2-4607-A71C-1718A287B43B}" srcOrd="0" destOrd="0" presId="urn:microsoft.com/office/officeart/2005/8/layout/process4"/>
    <dgm:cxn modelId="{315FA274-BAA6-41B1-B41D-1DC2D868C5BB}" srcId="{731B6ABC-5A91-4033-B88E-5FAE46EDB18D}" destId="{294836F8-359B-40B0-8F40-FEAD85B52E8A}" srcOrd="1" destOrd="0" parTransId="{418E46D0-D51C-441E-B89D-845DC73ADCA7}" sibTransId="{7519F9A4-A26A-4CA9-BC90-C5D74B8F2758}"/>
    <dgm:cxn modelId="{46CDC679-6929-417D-B6E6-8CA614A46F0C}" srcId="{731B6ABC-5A91-4033-B88E-5FAE46EDB18D}" destId="{CE39AE0F-5234-4A5E-A49D-86CD4CA8B435}" srcOrd="2" destOrd="0" parTransId="{A1D9890F-F6C0-4C7D-A6E5-CADC14AC4156}" sibTransId="{90E32A84-6B63-41B0-879D-91EBC74F5121}"/>
    <dgm:cxn modelId="{39C43185-3352-4058-A58C-89290A6533B1}" srcId="{00C2229D-650F-4E75-ADA2-5B595B41DA76}" destId="{0685831A-E5A6-45C0-BBD5-09FD00E3CEF0}" srcOrd="1" destOrd="0" parTransId="{010C3DE2-824A-4029-BE60-A38F128B822F}" sibTransId="{D223F6FE-7D32-4038-956C-48A944FC4628}"/>
    <dgm:cxn modelId="{EDEDF9A9-2911-42AC-B824-9645054AD662}" type="presOf" srcId="{0685831A-E5A6-45C0-BBD5-09FD00E3CEF0}" destId="{A9AF9F57-6BB2-41F4-9807-A9E2A0DBDC59}" srcOrd="0" destOrd="0" presId="urn:microsoft.com/office/officeart/2005/8/layout/process4"/>
    <dgm:cxn modelId="{7DA25EB3-D34D-4182-8619-E8EB273EFF20}" type="presOf" srcId="{CE39AE0F-5234-4A5E-A49D-86CD4CA8B435}" destId="{7A845008-1E82-44B3-BB99-B3B374645D70}" srcOrd="0" destOrd="0" presId="urn:microsoft.com/office/officeart/2005/8/layout/process4"/>
    <dgm:cxn modelId="{828444BC-0BAB-4D05-8CFD-7350A1DA2030}" type="presOf" srcId="{5C847F6D-FA1E-49AE-A2E6-2EA66B1A14AD}" destId="{13FF4A34-4C7A-49A3-9DA9-A874F544FCC0}" srcOrd="0" destOrd="0" presId="urn:microsoft.com/office/officeart/2005/8/layout/process4"/>
    <dgm:cxn modelId="{7B9F4DD7-C5C3-491C-9B0E-9016148B28E5}" srcId="{00C2229D-650F-4E75-ADA2-5B595B41DA76}" destId="{731B6ABC-5A91-4033-B88E-5FAE46EDB18D}" srcOrd="2" destOrd="0" parTransId="{A515220C-2589-4D75-9ABB-CB08887D4E98}" sibTransId="{DA14A900-93CB-4A0C-A774-260D5F97821A}"/>
    <dgm:cxn modelId="{45AD57ED-7756-4F8A-977A-C908257A853E}" type="presOf" srcId="{731B6ABC-5A91-4033-B88E-5FAE46EDB18D}" destId="{3FF86864-70E9-4E3E-94BC-AD26F3A8385C}" srcOrd="0" destOrd="0" presId="urn:microsoft.com/office/officeart/2005/8/layout/process4"/>
    <dgm:cxn modelId="{544E31FA-D2A1-49CE-ABE5-7BEFED98F17E}" srcId="{731B6ABC-5A91-4033-B88E-5FAE46EDB18D}" destId="{5C847F6D-FA1E-49AE-A2E6-2EA66B1A14AD}" srcOrd="0" destOrd="0" parTransId="{DA760AF0-3F3B-4D85-9D97-1DE2629124A6}" sibTransId="{553103FE-9E18-400A-BC98-2D77C16E57B7}"/>
    <dgm:cxn modelId="{2D01FDFD-8367-45FC-BA0D-038697BF3671}" srcId="{00C2229D-650F-4E75-ADA2-5B595B41DA76}" destId="{E6255BB2-EC57-4E97-B5D3-CE59BA0E03FF}" srcOrd="0" destOrd="0" parTransId="{132D454A-DCDC-408B-AED2-5ECFE2DF16A3}" sibTransId="{967EA77D-DED7-4FC4-B370-28EED21A278A}"/>
    <dgm:cxn modelId="{75D58B1A-4206-4410-A4EC-6AC147FDE05E}" type="presParOf" srcId="{E8C631AE-D15A-4D17-8A18-B582831D416E}" destId="{ED58AB90-7312-44AF-83CA-59CEC17C75D6}" srcOrd="0" destOrd="0" presId="urn:microsoft.com/office/officeart/2005/8/layout/process4"/>
    <dgm:cxn modelId="{70F9027C-A494-4AC8-BAC7-E1BF059397D6}" type="presParOf" srcId="{ED58AB90-7312-44AF-83CA-59CEC17C75D6}" destId="{3FF86864-70E9-4E3E-94BC-AD26F3A8385C}" srcOrd="0" destOrd="0" presId="urn:microsoft.com/office/officeart/2005/8/layout/process4"/>
    <dgm:cxn modelId="{C2C3D46C-95E6-4409-9650-4C0369760EFC}" type="presParOf" srcId="{ED58AB90-7312-44AF-83CA-59CEC17C75D6}" destId="{F724A0D9-8DD3-4D59-A2BD-D4ACDA24D25F}" srcOrd="1" destOrd="0" presId="urn:microsoft.com/office/officeart/2005/8/layout/process4"/>
    <dgm:cxn modelId="{7810DCE5-D84A-4119-AF0B-C1D5A4B5A8DF}" type="presParOf" srcId="{ED58AB90-7312-44AF-83CA-59CEC17C75D6}" destId="{9A9E55C2-10FC-4C14-85E0-E528812A3AB9}" srcOrd="2" destOrd="0" presId="urn:microsoft.com/office/officeart/2005/8/layout/process4"/>
    <dgm:cxn modelId="{4FD05CF0-2AF3-406A-824B-AC06AE785B29}" type="presParOf" srcId="{9A9E55C2-10FC-4C14-85E0-E528812A3AB9}" destId="{13FF4A34-4C7A-49A3-9DA9-A874F544FCC0}" srcOrd="0" destOrd="0" presId="urn:microsoft.com/office/officeart/2005/8/layout/process4"/>
    <dgm:cxn modelId="{94015D2E-6341-443E-B5FE-4AB3B5A2EBCD}" type="presParOf" srcId="{9A9E55C2-10FC-4C14-85E0-E528812A3AB9}" destId="{726B1404-ABF5-4276-A180-CAA751BC7521}" srcOrd="1" destOrd="0" presId="urn:microsoft.com/office/officeart/2005/8/layout/process4"/>
    <dgm:cxn modelId="{CA344A2F-4B5F-4745-B5C7-3C7E89740ADE}" type="presParOf" srcId="{9A9E55C2-10FC-4C14-85E0-E528812A3AB9}" destId="{7A845008-1E82-44B3-BB99-B3B374645D70}" srcOrd="2" destOrd="0" presId="urn:microsoft.com/office/officeart/2005/8/layout/process4"/>
    <dgm:cxn modelId="{1C7096B3-A716-482E-91D8-4D9D327EFAA4}" type="presParOf" srcId="{E8C631AE-D15A-4D17-8A18-B582831D416E}" destId="{2B540E96-8450-46E1-9DD3-1157ED998C61}" srcOrd="1" destOrd="0" presId="urn:microsoft.com/office/officeart/2005/8/layout/process4"/>
    <dgm:cxn modelId="{F28CA5C3-7C51-44CF-8EF2-53AAAAA43644}" type="presParOf" srcId="{E8C631AE-D15A-4D17-8A18-B582831D416E}" destId="{FCF2F4AD-4947-41E9-A18A-4221533D7A60}" srcOrd="2" destOrd="0" presId="urn:microsoft.com/office/officeart/2005/8/layout/process4"/>
    <dgm:cxn modelId="{0C0A9D29-43C5-4796-B816-9CB71D529455}" type="presParOf" srcId="{FCF2F4AD-4947-41E9-A18A-4221533D7A60}" destId="{A9AF9F57-6BB2-41F4-9807-A9E2A0DBDC59}" srcOrd="0" destOrd="0" presId="urn:microsoft.com/office/officeart/2005/8/layout/process4"/>
    <dgm:cxn modelId="{8CE29E86-FEAC-428D-8C36-36191D0FAE01}" type="presParOf" srcId="{E8C631AE-D15A-4D17-8A18-B582831D416E}" destId="{69327D85-D0BC-4DDC-87BE-0793BD146298}" srcOrd="3" destOrd="0" presId="urn:microsoft.com/office/officeart/2005/8/layout/process4"/>
    <dgm:cxn modelId="{4A088FE3-22FA-473A-8B50-A4FBDB5687C2}" type="presParOf" srcId="{E8C631AE-D15A-4D17-8A18-B582831D416E}" destId="{80431FD1-AB08-4C9E-A206-CE8E58951624}" srcOrd="4" destOrd="0" presId="urn:microsoft.com/office/officeart/2005/8/layout/process4"/>
    <dgm:cxn modelId="{621C84FD-C2E7-4211-A0C3-148E44EC49E6}" type="presParOf" srcId="{80431FD1-AB08-4C9E-A206-CE8E58951624}" destId="{91851FA8-CFC2-4607-A71C-1718A287B43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19B83F-5555-484B-A60F-AC685956975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580274-6954-4D1C-A6C5-19891A13B2A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000" dirty="0"/>
            <a:t>Total project costs: 4 898 020.74, including ERDF support 2 990 156.29 EUR, private funding 1 907 864.45 EUR.</a:t>
          </a:r>
          <a:endParaRPr lang="en-US" sz="2000" dirty="0"/>
        </a:p>
      </dgm:t>
    </dgm:pt>
    <dgm:pt modelId="{B2D5F3D3-2790-418D-ABAF-AA33A91C64FC}" type="parTrans" cxnId="{2175AA61-3E4B-4A13-9338-AFE6990EE74C}">
      <dgm:prSet/>
      <dgm:spPr/>
      <dgm:t>
        <a:bodyPr/>
        <a:lstStyle/>
        <a:p>
          <a:endParaRPr lang="en-US"/>
        </a:p>
      </dgm:t>
    </dgm:pt>
    <dgm:pt modelId="{D258E3A6-915F-41DC-9939-DAC51D327146}" type="sibTrans" cxnId="{2175AA61-3E4B-4A13-9338-AFE6990EE74C}">
      <dgm:prSet/>
      <dgm:spPr/>
      <dgm:t>
        <a:bodyPr/>
        <a:lstStyle/>
        <a:p>
          <a:endParaRPr lang="en-US"/>
        </a:p>
      </dgm:t>
    </dgm:pt>
    <dgm:pt modelId="{4C3960B7-A8AB-45D3-8BE2-F4E68E4A033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2000" dirty="0"/>
            <a:t>Project duration: 01.09.2016-31.12.2018</a:t>
          </a:r>
          <a:endParaRPr lang="en-US" sz="2000" dirty="0"/>
        </a:p>
      </dgm:t>
    </dgm:pt>
    <dgm:pt modelId="{9BE612FA-5042-4D67-837B-519D0448E3FB}" type="parTrans" cxnId="{888E229F-EF98-4B2B-954F-A8810C5E4C8C}">
      <dgm:prSet/>
      <dgm:spPr/>
      <dgm:t>
        <a:bodyPr/>
        <a:lstStyle/>
        <a:p>
          <a:endParaRPr lang="en-US"/>
        </a:p>
      </dgm:t>
    </dgm:pt>
    <dgm:pt modelId="{92A7DDC4-3F34-47C6-8C5D-AFEC3F5C9A15}" type="sibTrans" cxnId="{888E229F-EF98-4B2B-954F-A8810C5E4C8C}">
      <dgm:prSet/>
      <dgm:spPr/>
      <dgm:t>
        <a:bodyPr/>
        <a:lstStyle/>
        <a:p>
          <a:endParaRPr lang="en-US"/>
        </a:p>
      </dgm:t>
    </dgm:pt>
    <dgm:pt modelId="{E9C7536F-1893-40E8-9898-086A0E1B5083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sz="2000" dirty="0"/>
            <a:t>Achieved indicators:</a:t>
          </a:r>
          <a:endParaRPr lang="en-US" sz="2000" dirty="0"/>
        </a:p>
      </dgm:t>
    </dgm:pt>
    <dgm:pt modelId="{767360C4-ABE6-443E-BB36-670882BA0000}" type="parTrans" cxnId="{9713CBC2-B441-4FFB-9C1E-99288F693433}">
      <dgm:prSet/>
      <dgm:spPr/>
      <dgm:t>
        <a:bodyPr/>
        <a:lstStyle/>
        <a:p>
          <a:endParaRPr lang="en-US"/>
        </a:p>
      </dgm:t>
    </dgm:pt>
    <dgm:pt modelId="{76EB8D85-CB74-420E-B0D6-6B18D98EFFC0}" type="sibTrans" cxnId="{9713CBC2-B441-4FFB-9C1E-99288F693433}">
      <dgm:prSet/>
      <dgm:spPr/>
      <dgm:t>
        <a:bodyPr/>
        <a:lstStyle/>
        <a:p>
          <a:endParaRPr lang="en-US"/>
        </a:p>
      </dgm:t>
    </dgm:pt>
    <dgm:pt modelId="{123E36F1-37A5-4178-B38B-87E0FB7D0702}">
      <dgm:prSet custT="1"/>
      <dgm:spPr/>
      <dgm:t>
        <a:bodyPr/>
        <a:lstStyle/>
        <a:p>
          <a:r>
            <a:rPr lang="en-GB" sz="2000" dirty="0"/>
            <a:t>supported projects – 30</a:t>
          </a:r>
          <a:endParaRPr lang="en-US" sz="2000" dirty="0"/>
        </a:p>
      </dgm:t>
    </dgm:pt>
    <dgm:pt modelId="{CA517835-CDE0-45E2-A91F-4502E2735021}" type="parTrans" cxnId="{BCCCBA8F-1EB6-4666-A618-7B6744B448C9}">
      <dgm:prSet/>
      <dgm:spPr/>
      <dgm:t>
        <a:bodyPr/>
        <a:lstStyle/>
        <a:p>
          <a:endParaRPr lang="en-US"/>
        </a:p>
      </dgm:t>
    </dgm:pt>
    <dgm:pt modelId="{9C40B4FB-F07E-4877-B6D8-315669391C88}" type="sibTrans" cxnId="{BCCCBA8F-1EB6-4666-A618-7B6744B448C9}">
      <dgm:prSet/>
      <dgm:spPr/>
      <dgm:t>
        <a:bodyPr/>
        <a:lstStyle/>
        <a:p>
          <a:endParaRPr lang="en-US"/>
        </a:p>
      </dgm:t>
    </dgm:pt>
    <dgm:pt modelId="{BC246CCB-405D-4813-B835-58F215201E79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sz="2000" dirty="0"/>
            <a:t>supported enterprises</a:t>
          </a:r>
          <a:r>
            <a:rPr lang="lv-LV" sz="2000" dirty="0"/>
            <a:t> </a:t>
          </a:r>
          <a:r>
            <a:rPr lang="en-GB" sz="2000" dirty="0"/>
            <a:t>– 30</a:t>
          </a:r>
          <a:endParaRPr lang="en-US" sz="2000" dirty="0"/>
        </a:p>
      </dgm:t>
    </dgm:pt>
    <dgm:pt modelId="{A6BB1FA1-61F6-4B8F-A4A3-A2A4E13FB626}" type="parTrans" cxnId="{42603E04-27DF-46A3-B168-8D9E4A00A878}">
      <dgm:prSet/>
      <dgm:spPr/>
      <dgm:t>
        <a:bodyPr/>
        <a:lstStyle/>
        <a:p>
          <a:endParaRPr lang="en-US"/>
        </a:p>
      </dgm:t>
    </dgm:pt>
    <dgm:pt modelId="{C5937D72-9852-467F-B5AB-336A0C0F3324}" type="sibTrans" cxnId="{42603E04-27DF-46A3-B168-8D9E4A00A878}">
      <dgm:prSet/>
      <dgm:spPr/>
      <dgm:t>
        <a:bodyPr/>
        <a:lstStyle/>
        <a:p>
          <a:endParaRPr lang="en-US"/>
        </a:p>
      </dgm:t>
    </dgm:pt>
    <dgm:pt modelId="{BE5AA21C-71F1-4423-B26E-0BBBA9F6487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000" dirty="0"/>
            <a:t>developed new technologies – 23</a:t>
          </a:r>
          <a:endParaRPr lang="en-US" sz="2000" dirty="0"/>
        </a:p>
      </dgm:t>
    </dgm:pt>
    <dgm:pt modelId="{D50F4888-7895-49FD-A7E7-76A3253E2FBD}" type="parTrans" cxnId="{358E43C1-10D3-4B07-A7F6-861CF9256040}">
      <dgm:prSet/>
      <dgm:spPr/>
      <dgm:t>
        <a:bodyPr/>
        <a:lstStyle/>
        <a:p>
          <a:endParaRPr lang="en-US"/>
        </a:p>
      </dgm:t>
    </dgm:pt>
    <dgm:pt modelId="{71F1F720-2AED-4417-B9D9-C0DED5180899}" type="sibTrans" cxnId="{358E43C1-10D3-4B07-A7F6-861CF9256040}">
      <dgm:prSet/>
      <dgm:spPr/>
      <dgm:t>
        <a:bodyPr/>
        <a:lstStyle/>
        <a:p>
          <a:endParaRPr lang="en-US"/>
        </a:p>
      </dgm:t>
    </dgm:pt>
    <dgm:pt modelId="{2268E57E-448E-4186-B2A6-AB525BF83E8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2800" dirty="0"/>
            <a:t>developed new products – 182</a:t>
          </a:r>
          <a:r>
            <a:rPr lang="lv-LV" sz="2800" dirty="0"/>
            <a:t>.</a:t>
          </a:r>
          <a:endParaRPr lang="en-US" sz="2800" dirty="0"/>
        </a:p>
      </dgm:t>
    </dgm:pt>
    <dgm:pt modelId="{DFD780F4-7754-4A65-AEF0-A81357B84012}" type="parTrans" cxnId="{9968060B-0439-4910-809F-D7927046A627}">
      <dgm:prSet/>
      <dgm:spPr/>
      <dgm:t>
        <a:bodyPr/>
        <a:lstStyle/>
        <a:p>
          <a:endParaRPr lang="en-US"/>
        </a:p>
      </dgm:t>
    </dgm:pt>
    <dgm:pt modelId="{C7B5FC0D-3E4C-4F01-ACB2-8499E86921A3}" type="sibTrans" cxnId="{9968060B-0439-4910-809F-D7927046A627}">
      <dgm:prSet/>
      <dgm:spPr/>
      <dgm:t>
        <a:bodyPr/>
        <a:lstStyle/>
        <a:p>
          <a:endParaRPr lang="en-US"/>
        </a:p>
      </dgm:t>
    </dgm:pt>
    <dgm:pt modelId="{605929CA-ACD2-4C1E-9D5F-059ABF14970E}" type="pres">
      <dgm:prSet presAssocID="{CF19B83F-5555-484B-A60F-AC6859569755}" presName="linear" presStyleCnt="0">
        <dgm:presLayoutVars>
          <dgm:animLvl val="lvl"/>
          <dgm:resizeHandles val="exact"/>
        </dgm:presLayoutVars>
      </dgm:prSet>
      <dgm:spPr/>
    </dgm:pt>
    <dgm:pt modelId="{A2F50888-B3A5-4B31-BF11-BAAD925E51ED}" type="pres">
      <dgm:prSet presAssocID="{35580274-6954-4D1C-A6C5-19891A13B2A5}" presName="parentText" presStyleLbl="node1" presStyleIdx="0" presStyleCnt="7" custScaleY="160179" custLinFactY="531" custLinFactNeighborX="-83" custLinFactNeighborY="100000">
        <dgm:presLayoutVars>
          <dgm:chMax val="0"/>
          <dgm:bulletEnabled val="1"/>
        </dgm:presLayoutVars>
      </dgm:prSet>
      <dgm:spPr/>
    </dgm:pt>
    <dgm:pt modelId="{D84D6073-AC90-4C76-B437-6439148CB845}" type="pres">
      <dgm:prSet presAssocID="{D258E3A6-915F-41DC-9939-DAC51D327146}" presName="spacer" presStyleCnt="0"/>
      <dgm:spPr/>
    </dgm:pt>
    <dgm:pt modelId="{51CE636A-17D8-42CD-92F5-D7FE8A827343}" type="pres">
      <dgm:prSet presAssocID="{4C3960B7-A8AB-45D3-8BE2-F4E68E4A0338}" presName="parentText" presStyleLbl="node1" presStyleIdx="1" presStyleCnt="7" custLinFactY="531" custLinFactNeighborX="-83" custLinFactNeighborY="100000">
        <dgm:presLayoutVars>
          <dgm:chMax val="0"/>
          <dgm:bulletEnabled val="1"/>
        </dgm:presLayoutVars>
      </dgm:prSet>
      <dgm:spPr/>
    </dgm:pt>
    <dgm:pt modelId="{9F5E3ABB-623C-49D3-BE7A-03CD17F94EE8}" type="pres">
      <dgm:prSet presAssocID="{92A7DDC4-3F34-47C6-8C5D-AFEC3F5C9A15}" presName="spacer" presStyleCnt="0"/>
      <dgm:spPr/>
    </dgm:pt>
    <dgm:pt modelId="{C6266A0B-A664-4F4D-B2F0-C1C5F72A543F}" type="pres">
      <dgm:prSet presAssocID="{E9C7536F-1893-40E8-9898-086A0E1B5083}" presName="parentText" presStyleLbl="node1" presStyleIdx="2" presStyleCnt="7" custLinFactY="531" custLinFactNeighborX="-83" custLinFactNeighborY="100000">
        <dgm:presLayoutVars>
          <dgm:chMax val="0"/>
          <dgm:bulletEnabled val="1"/>
        </dgm:presLayoutVars>
      </dgm:prSet>
      <dgm:spPr/>
    </dgm:pt>
    <dgm:pt modelId="{C61F95CA-7373-4E3B-8438-DCAC90F8443C}" type="pres">
      <dgm:prSet presAssocID="{76EB8D85-CB74-420E-B0D6-6B18D98EFFC0}" presName="spacer" presStyleCnt="0"/>
      <dgm:spPr/>
    </dgm:pt>
    <dgm:pt modelId="{EC00069B-E94C-4014-9AA1-42407087DEE3}" type="pres">
      <dgm:prSet presAssocID="{123E36F1-37A5-4178-B38B-87E0FB7D0702}" presName="parentText" presStyleLbl="node1" presStyleIdx="3" presStyleCnt="7" custLinFactY="531" custLinFactNeighborX="-83" custLinFactNeighborY="100000">
        <dgm:presLayoutVars>
          <dgm:chMax val="0"/>
          <dgm:bulletEnabled val="1"/>
        </dgm:presLayoutVars>
      </dgm:prSet>
      <dgm:spPr/>
    </dgm:pt>
    <dgm:pt modelId="{23281FB0-5A30-4617-9132-EF4DBC3040E5}" type="pres">
      <dgm:prSet presAssocID="{9C40B4FB-F07E-4877-B6D8-315669391C88}" presName="spacer" presStyleCnt="0"/>
      <dgm:spPr/>
    </dgm:pt>
    <dgm:pt modelId="{4D296972-B511-4CD4-A5A6-3D756CBEC62F}" type="pres">
      <dgm:prSet presAssocID="{BC246CCB-405D-4813-B835-58F215201E79}" presName="parentText" presStyleLbl="node1" presStyleIdx="4" presStyleCnt="7" custLinFactY="531" custLinFactNeighborX="-83" custLinFactNeighborY="100000">
        <dgm:presLayoutVars>
          <dgm:chMax val="0"/>
          <dgm:bulletEnabled val="1"/>
        </dgm:presLayoutVars>
      </dgm:prSet>
      <dgm:spPr/>
    </dgm:pt>
    <dgm:pt modelId="{70F7B832-065F-429B-9A1C-FCE127CD8AB1}" type="pres">
      <dgm:prSet presAssocID="{C5937D72-9852-467F-B5AB-336A0C0F3324}" presName="spacer" presStyleCnt="0"/>
      <dgm:spPr/>
    </dgm:pt>
    <dgm:pt modelId="{2CC85E50-CE00-4AF9-8937-0360F1BDAA2B}" type="pres">
      <dgm:prSet presAssocID="{BE5AA21C-71F1-4423-B26E-0BBBA9F64874}" presName="parentText" presStyleLbl="node1" presStyleIdx="5" presStyleCnt="7" custLinFactY="531" custLinFactNeighborX="-83" custLinFactNeighborY="100000">
        <dgm:presLayoutVars>
          <dgm:chMax val="0"/>
          <dgm:bulletEnabled val="1"/>
        </dgm:presLayoutVars>
      </dgm:prSet>
      <dgm:spPr/>
    </dgm:pt>
    <dgm:pt modelId="{16C210D3-2E53-4F87-8892-4DED6A0F2B72}" type="pres">
      <dgm:prSet presAssocID="{71F1F720-2AED-4417-B9D9-C0DED5180899}" presName="spacer" presStyleCnt="0"/>
      <dgm:spPr/>
    </dgm:pt>
    <dgm:pt modelId="{F4521D39-0647-4F08-8223-AE4B63ED277C}" type="pres">
      <dgm:prSet presAssocID="{2268E57E-448E-4186-B2A6-AB525BF83E8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2603E04-27DF-46A3-B168-8D9E4A00A878}" srcId="{CF19B83F-5555-484B-A60F-AC6859569755}" destId="{BC246CCB-405D-4813-B835-58F215201E79}" srcOrd="4" destOrd="0" parTransId="{A6BB1FA1-61F6-4B8F-A4A3-A2A4E13FB626}" sibTransId="{C5937D72-9852-467F-B5AB-336A0C0F3324}"/>
    <dgm:cxn modelId="{9968060B-0439-4910-809F-D7927046A627}" srcId="{CF19B83F-5555-484B-A60F-AC6859569755}" destId="{2268E57E-448E-4186-B2A6-AB525BF83E85}" srcOrd="6" destOrd="0" parTransId="{DFD780F4-7754-4A65-AEF0-A81357B84012}" sibTransId="{C7B5FC0D-3E4C-4F01-ACB2-8499E86921A3}"/>
    <dgm:cxn modelId="{53063B24-E254-4EDE-B8C6-05CDEDF4E78B}" type="presOf" srcId="{2268E57E-448E-4186-B2A6-AB525BF83E85}" destId="{F4521D39-0647-4F08-8223-AE4B63ED277C}" srcOrd="0" destOrd="0" presId="urn:microsoft.com/office/officeart/2005/8/layout/vList2"/>
    <dgm:cxn modelId="{E79D8B3B-FE18-448A-A826-EE0D1514AB9B}" type="presOf" srcId="{BC246CCB-405D-4813-B835-58F215201E79}" destId="{4D296972-B511-4CD4-A5A6-3D756CBEC62F}" srcOrd="0" destOrd="0" presId="urn:microsoft.com/office/officeart/2005/8/layout/vList2"/>
    <dgm:cxn modelId="{2175AA61-3E4B-4A13-9338-AFE6990EE74C}" srcId="{CF19B83F-5555-484B-A60F-AC6859569755}" destId="{35580274-6954-4D1C-A6C5-19891A13B2A5}" srcOrd="0" destOrd="0" parTransId="{B2D5F3D3-2790-418D-ABAF-AA33A91C64FC}" sibTransId="{D258E3A6-915F-41DC-9939-DAC51D327146}"/>
    <dgm:cxn modelId="{33ABE47A-1363-4675-AD64-F4B5E5E44B17}" type="presOf" srcId="{123E36F1-37A5-4178-B38B-87E0FB7D0702}" destId="{EC00069B-E94C-4014-9AA1-42407087DEE3}" srcOrd="0" destOrd="0" presId="urn:microsoft.com/office/officeart/2005/8/layout/vList2"/>
    <dgm:cxn modelId="{AD2B4A87-30BE-4ED7-A1FC-9BD180E67516}" type="presOf" srcId="{BE5AA21C-71F1-4423-B26E-0BBBA9F64874}" destId="{2CC85E50-CE00-4AF9-8937-0360F1BDAA2B}" srcOrd="0" destOrd="0" presId="urn:microsoft.com/office/officeart/2005/8/layout/vList2"/>
    <dgm:cxn modelId="{BCCCBA8F-1EB6-4666-A618-7B6744B448C9}" srcId="{CF19B83F-5555-484B-A60F-AC6859569755}" destId="{123E36F1-37A5-4178-B38B-87E0FB7D0702}" srcOrd="3" destOrd="0" parTransId="{CA517835-CDE0-45E2-A91F-4502E2735021}" sibTransId="{9C40B4FB-F07E-4877-B6D8-315669391C88}"/>
    <dgm:cxn modelId="{888E229F-EF98-4B2B-954F-A8810C5E4C8C}" srcId="{CF19B83F-5555-484B-A60F-AC6859569755}" destId="{4C3960B7-A8AB-45D3-8BE2-F4E68E4A0338}" srcOrd="1" destOrd="0" parTransId="{9BE612FA-5042-4D67-837B-519D0448E3FB}" sibTransId="{92A7DDC4-3F34-47C6-8C5D-AFEC3F5C9A15}"/>
    <dgm:cxn modelId="{358E43C1-10D3-4B07-A7F6-861CF9256040}" srcId="{CF19B83F-5555-484B-A60F-AC6859569755}" destId="{BE5AA21C-71F1-4423-B26E-0BBBA9F64874}" srcOrd="5" destOrd="0" parTransId="{D50F4888-7895-49FD-A7E7-76A3253E2FBD}" sibTransId="{71F1F720-2AED-4417-B9D9-C0DED5180899}"/>
    <dgm:cxn modelId="{9713CBC2-B441-4FFB-9C1E-99288F693433}" srcId="{CF19B83F-5555-484B-A60F-AC6859569755}" destId="{E9C7536F-1893-40E8-9898-086A0E1B5083}" srcOrd="2" destOrd="0" parTransId="{767360C4-ABE6-443E-BB36-670882BA0000}" sibTransId="{76EB8D85-CB74-420E-B0D6-6B18D98EFFC0}"/>
    <dgm:cxn modelId="{A808EED5-8819-4844-86A3-49B8A6835006}" type="presOf" srcId="{CF19B83F-5555-484B-A60F-AC6859569755}" destId="{605929CA-ACD2-4C1E-9D5F-059ABF14970E}" srcOrd="0" destOrd="0" presId="urn:microsoft.com/office/officeart/2005/8/layout/vList2"/>
    <dgm:cxn modelId="{78DA1ADE-1B24-4727-996C-919A08B50E2D}" type="presOf" srcId="{35580274-6954-4D1C-A6C5-19891A13B2A5}" destId="{A2F50888-B3A5-4B31-BF11-BAAD925E51ED}" srcOrd="0" destOrd="0" presId="urn:microsoft.com/office/officeart/2005/8/layout/vList2"/>
    <dgm:cxn modelId="{715961F1-DCF2-4B42-B9AA-3C2ECF27DE81}" type="presOf" srcId="{4C3960B7-A8AB-45D3-8BE2-F4E68E4A0338}" destId="{51CE636A-17D8-42CD-92F5-D7FE8A827343}" srcOrd="0" destOrd="0" presId="urn:microsoft.com/office/officeart/2005/8/layout/vList2"/>
    <dgm:cxn modelId="{28940AFB-7612-44A7-860C-5FF31662964A}" type="presOf" srcId="{E9C7536F-1893-40E8-9898-086A0E1B5083}" destId="{C6266A0B-A664-4F4D-B2F0-C1C5F72A543F}" srcOrd="0" destOrd="0" presId="urn:microsoft.com/office/officeart/2005/8/layout/vList2"/>
    <dgm:cxn modelId="{4875E2A9-769C-44FD-ACEE-0629BC76DFF9}" type="presParOf" srcId="{605929CA-ACD2-4C1E-9D5F-059ABF14970E}" destId="{A2F50888-B3A5-4B31-BF11-BAAD925E51ED}" srcOrd="0" destOrd="0" presId="urn:microsoft.com/office/officeart/2005/8/layout/vList2"/>
    <dgm:cxn modelId="{A56660EE-8E36-4A68-B984-59EC48AEDEB9}" type="presParOf" srcId="{605929CA-ACD2-4C1E-9D5F-059ABF14970E}" destId="{D84D6073-AC90-4C76-B437-6439148CB845}" srcOrd="1" destOrd="0" presId="urn:microsoft.com/office/officeart/2005/8/layout/vList2"/>
    <dgm:cxn modelId="{B29B0ACB-D474-4371-B22F-47BC125E1295}" type="presParOf" srcId="{605929CA-ACD2-4C1E-9D5F-059ABF14970E}" destId="{51CE636A-17D8-42CD-92F5-D7FE8A827343}" srcOrd="2" destOrd="0" presId="urn:microsoft.com/office/officeart/2005/8/layout/vList2"/>
    <dgm:cxn modelId="{AA8B745D-EACF-48C5-B64E-082538FBA317}" type="presParOf" srcId="{605929CA-ACD2-4C1E-9D5F-059ABF14970E}" destId="{9F5E3ABB-623C-49D3-BE7A-03CD17F94EE8}" srcOrd="3" destOrd="0" presId="urn:microsoft.com/office/officeart/2005/8/layout/vList2"/>
    <dgm:cxn modelId="{02B596B5-7F44-4F20-8AB5-213940BFD5BD}" type="presParOf" srcId="{605929CA-ACD2-4C1E-9D5F-059ABF14970E}" destId="{C6266A0B-A664-4F4D-B2F0-C1C5F72A543F}" srcOrd="4" destOrd="0" presId="urn:microsoft.com/office/officeart/2005/8/layout/vList2"/>
    <dgm:cxn modelId="{BDFF3E91-3B01-4AE0-BF9C-877F29DE4F60}" type="presParOf" srcId="{605929CA-ACD2-4C1E-9D5F-059ABF14970E}" destId="{C61F95CA-7373-4E3B-8438-DCAC90F8443C}" srcOrd="5" destOrd="0" presId="urn:microsoft.com/office/officeart/2005/8/layout/vList2"/>
    <dgm:cxn modelId="{4A1F8BC5-6D39-465C-AC80-17A250CC5945}" type="presParOf" srcId="{605929CA-ACD2-4C1E-9D5F-059ABF14970E}" destId="{EC00069B-E94C-4014-9AA1-42407087DEE3}" srcOrd="6" destOrd="0" presId="urn:microsoft.com/office/officeart/2005/8/layout/vList2"/>
    <dgm:cxn modelId="{16C97DAF-05CD-48AE-8EC9-486CDF12A126}" type="presParOf" srcId="{605929CA-ACD2-4C1E-9D5F-059ABF14970E}" destId="{23281FB0-5A30-4617-9132-EF4DBC3040E5}" srcOrd="7" destOrd="0" presId="urn:microsoft.com/office/officeart/2005/8/layout/vList2"/>
    <dgm:cxn modelId="{036CD604-7ABF-40B8-A219-EE44488FA883}" type="presParOf" srcId="{605929CA-ACD2-4C1E-9D5F-059ABF14970E}" destId="{4D296972-B511-4CD4-A5A6-3D756CBEC62F}" srcOrd="8" destOrd="0" presId="urn:microsoft.com/office/officeart/2005/8/layout/vList2"/>
    <dgm:cxn modelId="{993D0CF6-6B0C-477E-829F-7288B6A22D32}" type="presParOf" srcId="{605929CA-ACD2-4C1E-9D5F-059ABF14970E}" destId="{70F7B832-065F-429B-9A1C-FCE127CD8AB1}" srcOrd="9" destOrd="0" presId="urn:microsoft.com/office/officeart/2005/8/layout/vList2"/>
    <dgm:cxn modelId="{53C5A5D5-C68B-4E54-8671-62EBCF8ED1E3}" type="presParOf" srcId="{605929CA-ACD2-4C1E-9D5F-059ABF14970E}" destId="{2CC85E50-CE00-4AF9-8937-0360F1BDAA2B}" srcOrd="10" destOrd="0" presId="urn:microsoft.com/office/officeart/2005/8/layout/vList2"/>
    <dgm:cxn modelId="{C05E4B74-5BFA-4EA0-9DC2-4E0CF24FC3FD}" type="presParOf" srcId="{605929CA-ACD2-4C1E-9D5F-059ABF14970E}" destId="{16C210D3-2E53-4F87-8892-4DED6A0F2B72}" srcOrd="11" destOrd="0" presId="urn:microsoft.com/office/officeart/2005/8/layout/vList2"/>
    <dgm:cxn modelId="{7CADE29F-7846-4301-A0DB-B223C93E320C}" type="presParOf" srcId="{605929CA-ACD2-4C1E-9D5F-059ABF14970E}" destId="{F4521D39-0647-4F08-8223-AE4B63ED277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65100-EDD8-4065-B801-023372A0F0A8}">
      <dsp:nvSpPr>
        <dsp:cNvPr id="0" name=""/>
        <dsp:cNvSpPr/>
      </dsp:nvSpPr>
      <dsp:spPr>
        <a:xfrm>
          <a:off x="0" y="0"/>
          <a:ext cx="4515516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Main objective is to strengthen Clusters in Latvia.</a:t>
          </a:r>
        </a:p>
      </dsp:txBody>
      <dsp:txXfrm>
        <a:off x="54373" y="54373"/>
        <a:ext cx="4406770" cy="1005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16C32-D2E8-4969-AA8D-D292EEEFFCC4}">
      <dsp:nvSpPr>
        <dsp:cNvPr id="0" name=""/>
        <dsp:cNvSpPr/>
      </dsp:nvSpPr>
      <dsp:spPr>
        <a:xfrm>
          <a:off x="386906" y="691921"/>
          <a:ext cx="681064" cy="6810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21A80-0E4B-4163-BC76-09BBBEFA70D1}">
      <dsp:nvSpPr>
        <dsp:cNvPr id="0" name=""/>
        <dsp:cNvSpPr/>
      </dsp:nvSpPr>
      <dsp:spPr>
        <a:xfrm>
          <a:off x="0" y="1746946"/>
          <a:ext cx="1513476" cy="143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Clusterization</a:t>
          </a:r>
          <a:r>
            <a:rPr lang="en-US" sz="2000" kern="1200" dirty="0"/>
            <a:t> in Latvia started in 2012 with National Clusters support program</a:t>
          </a:r>
          <a:r>
            <a:rPr lang="lv-LV" sz="2000" kern="1200" dirty="0"/>
            <a:t>me</a:t>
          </a:r>
          <a:r>
            <a:rPr lang="en-US" sz="2000" kern="1200" dirty="0"/>
            <a:t> </a:t>
          </a:r>
        </a:p>
      </dsp:txBody>
      <dsp:txXfrm>
        <a:off x="0" y="1746946"/>
        <a:ext cx="1513476" cy="1437802"/>
      </dsp:txXfrm>
    </dsp:sp>
    <dsp:sp modelId="{0345D9EA-8C21-4D33-83A7-06D42FAF9808}">
      <dsp:nvSpPr>
        <dsp:cNvPr id="0" name=""/>
        <dsp:cNvSpPr/>
      </dsp:nvSpPr>
      <dsp:spPr>
        <a:xfrm>
          <a:off x="2165241" y="691921"/>
          <a:ext cx="681064" cy="6810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3CCAC-B17D-4357-9A83-48594ED893B4}">
      <dsp:nvSpPr>
        <dsp:cNvPr id="0" name=""/>
        <dsp:cNvSpPr/>
      </dsp:nvSpPr>
      <dsp:spPr>
        <a:xfrm>
          <a:off x="1715484" y="1746946"/>
          <a:ext cx="1513476" cy="143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Latvian Cluster Network was founded on 1st July 2019</a:t>
          </a:r>
          <a:endParaRPr lang="en-US" sz="2000" kern="1200" dirty="0"/>
        </a:p>
      </dsp:txBody>
      <dsp:txXfrm>
        <a:off x="1715484" y="1746946"/>
        <a:ext cx="1513476" cy="1437802"/>
      </dsp:txXfrm>
    </dsp:sp>
    <dsp:sp modelId="{68F70A28-2BC0-49F6-BA79-1C54D51C35CC}">
      <dsp:nvSpPr>
        <dsp:cNvPr id="0" name=""/>
        <dsp:cNvSpPr/>
      </dsp:nvSpPr>
      <dsp:spPr>
        <a:xfrm>
          <a:off x="3943576" y="691921"/>
          <a:ext cx="681064" cy="6810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1A4C6-7DCE-4E9E-9F56-6F91E1A53F37}">
      <dsp:nvSpPr>
        <dsp:cNvPr id="0" name=""/>
        <dsp:cNvSpPr/>
      </dsp:nvSpPr>
      <dsp:spPr>
        <a:xfrm>
          <a:off x="3493819" y="1746946"/>
          <a:ext cx="1513476" cy="143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Members – 14 clusters</a:t>
          </a:r>
        </a:p>
      </dsp:txBody>
      <dsp:txXfrm>
        <a:off x="3493819" y="1746946"/>
        <a:ext cx="1513476" cy="1437802"/>
      </dsp:txXfrm>
    </dsp:sp>
    <dsp:sp modelId="{6193191F-B72E-4BBC-AD50-05BEA5FF5B60}">
      <dsp:nvSpPr>
        <dsp:cNvPr id="0" name=""/>
        <dsp:cNvSpPr/>
      </dsp:nvSpPr>
      <dsp:spPr>
        <a:xfrm>
          <a:off x="5721911" y="691921"/>
          <a:ext cx="681064" cy="6810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91B37-4857-49B8-899C-F5D6A4399EF1}">
      <dsp:nvSpPr>
        <dsp:cNvPr id="0" name=""/>
        <dsp:cNvSpPr/>
      </dsp:nvSpPr>
      <dsp:spPr>
        <a:xfrm>
          <a:off x="5272154" y="1746946"/>
          <a:ext cx="1513476" cy="143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Totally in Latvia – 16 clusters</a:t>
          </a:r>
        </a:p>
      </dsp:txBody>
      <dsp:txXfrm>
        <a:off x="5272154" y="1746946"/>
        <a:ext cx="1513476" cy="1437802"/>
      </dsp:txXfrm>
    </dsp:sp>
    <dsp:sp modelId="{82C1CA5A-80A8-4121-A747-D1ACB82E7748}">
      <dsp:nvSpPr>
        <dsp:cNvPr id="0" name=""/>
        <dsp:cNvSpPr/>
      </dsp:nvSpPr>
      <dsp:spPr>
        <a:xfrm>
          <a:off x="7500246" y="691921"/>
          <a:ext cx="681064" cy="6810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4D7E5-8408-4DEF-BDF8-9D02C5EC401C}">
      <dsp:nvSpPr>
        <dsp:cNvPr id="0" name=""/>
        <dsp:cNvSpPr/>
      </dsp:nvSpPr>
      <dsp:spPr>
        <a:xfrm>
          <a:off x="7050489" y="1746946"/>
          <a:ext cx="1513476" cy="143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Total number of members – 580</a:t>
          </a:r>
        </a:p>
      </dsp:txBody>
      <dsp:txXfrm>
        <a:off x="7050489" y="1746946"/>
        <a:ext cx="1513476" cy="1437802"/>
      </dsp:txXfrm>
    </dsp:sp>
    <dsp:sp modelId="{ABEBE2F8-5438-43E4-95F1-E84B8BDB2C55}">
      <dsp:nvSpPr>
        <dsp:cNvPr id="0" name=""/>
        <dsp:cNvSpPr/>
      </dsp:nvSpPr>
      <dsp:spPr>
        <a:xfrm>
          <a:off x="9245025" y="691921"/>
          <a:ext cx="681064" cy="68106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D6C04-4C62-45E2-BF72-F5409B4AD771}">
      <dsp:nvSpPr>
        <dsp:cNvPr id="0" name=""/>
        <dsp:cNvSpPr/>
      </dsp:nvSpPr>
      <dsp:spPr>
        <a:xfrm>
          <a:off x="8828824" y="1746946"/>
          <a:ext cx="1513476" cy="143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Total turnover in 2018 – </a:t>
          </a:r>
          <a:endParaRPr lang="lv-LV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1 762 000 000 EUR</a:t>
          </a:r>
        </a:p>
      </dsp:txBody>
      <dsp:txXfrm>
        <a:off x="8828824" y="1746946"/>
        <a:ext cx="1513476" cy="1437802"/>
      </dsp:txXfrm>
    </dsp:sp>
    <dsp:sp modelId="{CD11DDB8-0C86-40AD-850B-750A143B5CC8}">
      <dsp:nvSpPr>
        <dsp:cNvPr id="0" name=""/>
        <dsp:cNvSpPr/>
      </dsp:nvSpPr>
      <dsp:spPr>
        <a:xfrm>
          <a:off x="10877701" y="708103"/>
          <a:ext cx="681064" cy="68106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E5561-557E-4C04-A988-BD6720E6045E}">
      <dsp:nvSpPr>
        <dsp:cNvPr id="0" name=""/>
        <dsp:cNvSpPr/>
      </dsp:nvSpPr>
      <dsp:spPr>
        <a:xfrm>
          <a:off x="10493875" y="1783840"/>
          <a:ext cx="1513476" cy="143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Total export – </a:t>
          </a:r>
          <a:endParaRPr lang="lv-LV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610 000 000 EUR</a:t>
          </a:r>
        </a:p>
      </dsp:txBody>
      <dsp:txXfrm>
        <a:off x="10493875" y="1783840"/>
        <a:ext cx="1513476" cy="1437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C27AB-61AB-472D-8789-D87D63A4BAD2}">
      <dsp:nvSpPr>
        <dsp:cNvPr id="0" name=""/>
        <dsp:cNvSpPr/>
      </dsp:nvSpPr>
      <dsp:spPr>
        <a:xfrm>
          <a:off x="784283" y="0"/>
          <a:ext cx="9590713" cy="248314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78C74-8E88-489C-AFA7-84A2EAA2B20F}">
      <dsp:nvSpPr>
        <dsp:cNvPr id="0" name=""/>
        <dsp:cNvSpPr/>
      </dsp:nvSpPr>
      <dsp:spPr>
        <a:xfrm>
          <a:off x="22964" y="669514"/>
          <a:ext cx="5480386" cy="1623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Latvian exports rise by an average of 7</a:t>
          </a:r>
          <a:r>
            <a:rPr lang="lv-LV" sz="2800" b="0" i="0" kern="1200" dirty="0"/>
            <a:t>%</a:t>
          </a:r>
          <a:r>
            <a:rPr lang="en-US" sz="2800" b="0" i="0" kern="1200" dirty="0"/>
            <a:t> a year in recent years</a:t>
          </a:r>
          <a:r>
            <a:rPr lang="en-US" sz="2800" kern="1200" dirty="0"/>
            <a:t>. </a:t>
          </a:r>
        </a:p>
      </dsp:txBody>
      <dsp:txXfrm>
        <a:off x="102211" y="748761"/>
        <a:ext cx="5321892" cy="1464885"/>
      </dsp:txXfrm>
    </dsp:sp>
    <dsp:sp modelId="{7BEA3BE2-69BC-4FBB-B91B-A9A27CC5CD64}">
      <dsp:nvSpPr>
        <dsp:cNvPr id="0" name=""/>
        <dsp:cNvSpPr/>
      </dsp:nvSpPr>
      <dsp:spPr>
        <a:xfrm>
          <a:off x="5710054" y="661310"/>
          <a:ext cx="5480386" cy="1767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At the same time</a:t>
          </a:r>
          <a:r>
            <a:rPr lang="lv-LV" sz="2800" kern="1200" dirty="0"/>
            <a:t>,</a:t>
          </a:r>
          <a:r>
            <a:rPr lang="en-US" sz="2800" kern="1200" dirty="0"/>
            <a:t> </a:t>
          </a:r>
          <a:r>
            <a:rPr lang="lv-LV" sz="2800" kern="1200" dirty="0"/>
            <a:t>export </a:t>
          </a:r>
          <a:r>
            <a:rPr lang="en-US" sz="2800" kern="1200" dirty="0"/>
            <a:t>turnover in Latvian Clusters </a:t>
          </a:r>
          <a:r>
            <a:rPr lang="lv-LV" sz="2800" kern="1200" dirty="0"/>
            <a:t>is</a:t>
          </a:r>
          <a:r>
            <a:rPr lang="en-US" sz="2800" kern="1200" dirty="0"/>
            <a:t> growing almost twice – </a:t>
          </a:r>
          <a:r>
            <a:rPr lang="lv-LV" sz="2800" kern="1200" dirty="0"/>
            <a:t>by </a:t>
          </a:r>
          <a:r>
            <a:rPr lang="en-US" sz="2800" kern="1200" dirty="0"/>
            <a:t>13%</a:t>
          </a:r>
          <a:r>
            <a:rPr lang="lv-LV" sz="2800" kern="1200" dirty="0"/>
            <a:t>.</a:t>
          </a:r>
          <a:endParaRPr lang="en-US" sz="2800" kern="1200" dirty="0"/>
        </a:p>
      </dsp:txBody>
      <dsp:txXfrm>
        <a:off x="5796351" y="747607"/>
        <a:ext cx="5307792" cy="15952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350DE-EBA5-48AB-B440-7FBA5950DAF6}">
      <dsp:nvSpPr>
        <dsp:cNvPr id="0" name=""/>
        <dsp:cNvSpPr/>
      </dsp:nvSpPr>
      <dsp:spPr>
        <a:xfrm>
          <a:off x="1475313" y="77510"/>
          <a:ext cx="8814844" cy="835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Latvian Clusters in Numbers (2017)</a:t>
          </a:r>
        </a:p>
      </dsp:txBody>
      <dsp:txXfrm>
        <a:off x="1516095" y="118292"/>
        <a:ext cx="8733280" cy="7538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4A0D9-8DD3-4D59-A2BD-D4ACDA24D25F}">
      <dsp:nvSpPr>
        <dsp:cNvPr id="0" name=""/>
        <dsp:cNvSpPr/>
      </dsp:nvSpPr>
      <dsp:spPr>
        <a:xfrm>
          <a:off x="0" y="4336398"/>
          <a:ext cx="6035950" cy="1423302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Funding is provided to implementers of individual research and cooperation research projects:</a:t>
          </a:r>
        </a:p>
      </dsp:txBody>
      <dsp:txXfrm>
        <a:off x="0" y="4336398"/>
        <a:ext cx="6035950" cy="768583"/>
      </dsp:txXfrm>
    </dsp:sp>
    <dsp:sp modelId="{13FF4A34-4C7A-49A3-9DA9-A874F544FCC0}">
      <dsp:nvSpPr>
        <dsp:cNvPr id="0" name=""/>
        <dsp:cNvSpPr/>
      </dsp:nvSpPr>
      <dsp:spPr>
        <a:xfrm>
          <a:off x="365" y="5076516"/>
          <a:ext cx="1869099" cy="6547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For industrial research;</a:t>
          </a:r>
        </a:p>
      </dsp:txBody>
      <dsp:txXfrm>
        <a:off x="365" y="5076516"/>
        <a:ext cx="1869099" cy="654719"/>
      </dsp:txXfrm>
    </dsp:sp>
    <dsp:sp modelId="{726B1404-ABF5-4276-A180-CAA751BC7521}">
      <dsp:nvSpPr>
        <dsp:cNvPr id="0" name=""/>
        <dsp:cNvSpPr/>
      </dsp:nvSpPr>
      <dsp:spPr>
        <a:xfrm>
          <a:off x="1869465" y="5076516"/>
          <a:ext cx="1905584" cy="654719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 experimental development;</a:t>
          </a:r>
        </a:p>
      </dsp:txBody>
      <dsp:txXfrm>
        <a:off x="1869465" y="5076516"/>
        <a:ext cx="1905584" cy="654719"/>
      </dsp:txXfrm>
    </dsp:sp>
    <dsp:sp modelId="{7A845008-1E82-44B3-BB99-B3B374645D70}">
      <dsp:nvSpPr>
        <dsp:cNvPr id="0" name=""/>
        <dsp:cNvSpPr/>
      </dsp:nvSpPr>
      <dsp:spPr>
        <a:xfrm>
          <a:off x="3775050" y="5076516"/>
          <a:ext cx="2260534" cy="65471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For feasibility study for research projects total over EUR 250 000.</a:t>
          </a:r>
        </a:p>
      </dsp:txBody>
      <dsp:txXfrm>
        <a:off x="3775050" y="5076516"/>
        <a:ext cx="2260534" cy="654719"/>
      </dsp:txXfrm>
    </dsp:sp>
    <dsp:sp modelId="{A9AF9F57-6BB2-41F4-9807-A9E2A0DBDC59}">
      <dsp:nvSpPr>
        <dsp:cNvPr id="0" name=""/>
        <dsp:cNvSpPr/>
      </dsp:nvSpPr>
      <dsp:spPr>
        <a:xfrm rot="10800000">
          <a:off x="0" y="2168708"/>
          <a:ext cx="6035950" cy="2189039"/>
        </a:xfrm>
        <a:prstGeom prst="upArrowCallou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Aim of the program - To increase the competitiveness of merchants by promoting cooperation between the research and industry sectors in the implementation of industrial research, new product and technology development projects</a:t>
          </a:r>
        </a:p>
      </dsp:txBody>
      <dsp:txXfrm rot="10800000">
        <a:off x="0" y="2168708"/>
        <a:ext cx="6035950" cy="1422372"/>
      </dsp:txXfrm>
    </dsp:sp>
    <dsp:sp modelId="{91851FA8-CFC2-4607-A71C-1718A287B43B}">
      <dsp:nvSpPr>
        <dsp:cNvPr id="0" name=""/>
        <dsp:cNvSpPr/>
      </dsp:nvSpPr>
      <dsp:spPr>
        <a:xfrm rot="10800000">
          <a:off x="0" y="1018"/>
          <a:ext cx="6035950" cy="2189039"/>
        </a:xfrm>
        <a:prstGeom prst="upArrowCallou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Support for new products and technologies development in </a:t>
          </a:r>
          <a:r>
            <a:rPr lang="en-US" sz="2400" b="1" u="sng" kern="1200" dirty="0"/>
            <a:t>Competence Centers</a:t>
          </a:r>
          <a:endParaRPr lang="en-US" sz="2400" kern="1200" dirty="0"/>
        </a:p>
      </dsp:txBody>
      <dsp:txXfrm rot="10800000">
        <a:off x="0" y="1018"/>
        <a:ext cx="6035950" cy="14223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50888-B3A5-4B31-BF11-BAAD925E51ED}">
      <dsp:nvSpPr>
        <dsp:cNvPr id="0" name=""/>
        <dsp:cNvSpPr/>
      </dsp:nvSpPr>
      <dsp:spPr>
        <a:xfrm>
          <a:off x="0" y="13399"/>
          <a:ext cx="5115491" cy="1133717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Total project costs: 4 898 020.74, including ERDF support 2 990 156.29 EUR, private funding 1 907 864.45 EUR.</a:t>
          </a:r>
          <a:endParaRPr lang="en-US" sz="2000" kern="1200" dirty="0"/>
        </a:p>
      </dsp:txBody>
      <dsp:txXfrm>
        <a:off x="55344" y="68743"/>
        <a:ext cx="5004803" cy="1023029"/>
      </dsp:txXfrm>
    </dsp:sp>
    <dsp:sp modelId="{51CE636A-17D8-42CD-92F5-D7FE8A827343}">
      <dsp:nvSpPr>
        <dsp:cNvPr id="0" name=""/>
        <dsp:cNvSpPr/>
      </dsp:nvSpPr>
      <dsp:spPr>
        <a:xfrm>
          <a:off x="0" y="1156384"/>
          <a:ext cx="5115491" cy="707781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Project duration: 01.09.2016-31.12.2018</a:t>
          </a:r>
          <a:endParaRPr lang="en-US" sz="2000" kern="1200" dirty="0"/>
        </a:p>
      </dsp:txBody>
      <dsp:txXfrm>
        <a:off x="34551" y="1190935"/>
        <a:ext cx="5046389" cy="638679"/>
      </dsp:txXfrm>
    </dsp:sp>
    <dsp:sp modelId="{C6266A0B-A664-4F4D-B2F0-C1C5F72A543F}">
      <dsp:nvSpPr>
        <dsp:cNvPr id="0" name=""/>
        <dsp:cNvSpPr/>
      </dsp:nvSpPr>
      <dsp:spPr>
        <a:xfrm>
          <a:off x="0" y="1873433"/>
          <a:ext cx="5115491" cy="707781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Achieved indicators:</a:t>
          </a:r>
          <a:endParaRPr lang="en-US" sz="2000" kern="1200" dirty="0"/>
        </a:p>
      </dsp:txBody>
      <dsp:txXfrm>
        <a:off x="34551" y="1907984"/>
        <a:ext cx="5046389" cy="638679"/>
      </dsp:txXfrm>
    </dsp:sp>
    <dsp:sp modelId="{EC00069B-E94C-4014-9AA1-42407087DEE3}">
      <dsp:nvSpPr>
        <dsp:cNvPr id="0" name=""/>
        <dsp:cNvSpPr/>
      </dsp:nvSpPr>
      <dsp:spPr>
        <a:xfrm>
          <a:off x="0" y="2590481"/>
          <a:ext cx="5115491" cy="7077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supported projects – 30</a:t>
          </a:r>
          <a:endParaRPr lang="en-US" sz="2000" kern="1200" dirty="0"/>
        </a:p>
      </dsp:txBody>
      <dsp:txXfrm>
        <a:off x="34551" y="2625032"/>
        <a:ext cx="5046389" cy="638679"/>
      </dsp:txXfrm>
    </dsp:sp>
    <dsp:sp modelId="{4D296972-B511-4CD4-A5A6-3D756CBEC62F}">
      <dsp:nvSpPr>
        <dsp:cNvPr id="0" name=""/>
        <dsp:cNvSpPr/>
      </dsp:nvSpPr>
      <dsp:spPr>
        <a:xfrm>
          <a:off x="0" y="3307530"/>
          <a:ext cx="5115491" cy="707781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supported enterprises</a:t>
          </a:r>
          <a:r>
            <a:rPr lang="lv-LV" sz="2000" kern="1200" dirty="0"/>
            <a:t> </a:t>
          </a:r>
          <a:r>
            <a:rPr lang="en-GB" sz="2000" kern="1200" dirty="0"/>
            <a:t>– 30</a:t>
          </a:r>
          <a:endParaRPr lang="en-US" sz="2000" kern="1200" dirty="0"/>
        </a:p>
      </dsp:txBody>
      <dsp:txXfrm>
        <a:off x="34551" y="3342081"/>
        <a:ext cx="5046389" cy="638679"/>
      </dsp:txXfrm>
    </dsp:sp>
    <dsp:sp modelId="{2CC85E50-CE00-4AF9-8937-0360F1BDAA2B}">
      <dsp:nvSpPr>
        <dsp:cNvPr id="0" name=""/>
        <dsp:cNvSpPr/>
      </dsp:nvSpPr>
      <dsp:spPr>
        <a:xfrm>
          <a:off x="0" y="4024578"/>
          <a:ext cx="5115491" cy="707781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developed new technologies – 23</a:t>
          </a:r>
          <a:endParaRPr lang="en-US" sz="2000" kern="1200" dirty="0"/>
        </a:p>
      </dsp:txBody>
      <dsp:txXfrm>
        <a:off x="34551" y="4059129"/>
        <a:ext cx="5046389" cy="638679"/>
      </dsp:txXfrm>
    </dsp:sp>
    <dsp:sp modelId="{F4521D39-0647-4F08-8223-AE4B63ED277C}">
      <dsp:nvSpPr>
        <dsp:cNvPr id="0" name=""/>
        <dsp:cNvSpPr/>
      </dsp:nvSpPr>
      <dsp:spPr>
        <a:xfrm>
          <a:off x="0" y="4728602"/>
          <a:ext cx="5115491" cy="707781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developed new products – 182</a:t>
          </a:r>
          <a:r>
            <a:rPr lang="lv-LV" sz="2800" kern="1200" dirty="0"/>
            <a:t>.</a:t>
          </a:r>
          <a:endParaRPr lang="en-US" sz="2800" kern="1200" dirty="0"/>
        </a:p>
      </dsp:txBody>
      <dsp:txXfrm>
        <a:off x="34551" y="4763153"/>
        <a:ext cx="5046389" cy="638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73044-2B39-4E89-8B5F-AFC684575DAD}" type="datetimeFigureOut">
              <a:rPr lang="lv-LV" smtClean="0"/>
              <a:t>09.12.2019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14AC5-FB3A-4795-89B9-96DF1D288B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5829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ae09575b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ae09575b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05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2414-7AF2-48B7-9CAA-0C87337416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36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DE8-DE61-4FF6-8FB7-E0A8F96E9F3C}" type="datetimeFigureOut">
              <a:rPr lang="lv-LV" smtClean="0"/>
              <a:t>09.12.2019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03ED-2B2E-4F43-8909-BC76553562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445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DE8-DE61-4FF6-8FB7-E0A8F96E9F3C}" type="datetimeFigureOut">
              <a:rPr lang="lv-LV" smtClean="0"/>
              <a:t>09.12.2019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03ED-2B2E-4F43-8909-BC76553562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6434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DE8-DE61-4FF6-8FB7-E0A8F96E9F3C}" type="datetimeFigureOut">
              <a:rPr lang="lv-LV" smtClean="0"/>
              <a:t>09.12.2019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03ED-2B2E-4F43-8909-BC76553562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2210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700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DE8-DE61-4FF6-8FB7-E0A8F96E9F3C}" type="datetimeFigureOut">
              <a:rPr lang="lv-LV" smtClean="0"/>
              <a:t>09.12.2019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03ED-2B2E-4F43-8909-BC76553562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4685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DE8-DE61-4FF6-8FB7-E0A8F96E9F3C}" type="datetimeFigureOut">
              <a:rPr lang="lv-LV" smtClean="0"/>
              <a:t>09.12.2019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03ED-2B2E-4F43-8909-BC76553562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221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DE8-DE61-4FF6-8FB7-E0A8F96E9F3C}" type="datetimeFigureOut">
              <a:rPr lang="lv-LV" smtClean="0"/>
              <a:t>09.12.2019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03ED-2B2E-4F43-8909-BC76553562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29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DE8-DE61-4FF6-8FB7-E0A8F96E9F3C}" type="datetimeFigureOut">
              <a:rPr lang="lv-LV" smtClean="0"/>
              <a:t>09.12.2019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03ED-2B2E-4F43-8909-BC76553562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3312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DE8-DE61-4FF6-8FB7-E0A8F96E9F3C}" type="datetimeFigureOut">
              <a:rPr lang="lv-LV" smtClean="0"/>
              <a:t>09.12.2019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03ED-2B2E-4F43-8909-BC76553562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787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DE8-DE61-4FF6-8FB7-E0A8F96E9F3C}" type="datetimeFigureOut">
              <a:rPr lang="lv-LV" smtClean="0"/>
              <a:t>09.12.2019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03ED-2B2E-4F43-8909-BC76553562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391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DE8-DE61-4FF6-8FB7-E0A8F96E9F3C}" type="datetimeFigureOut">
              <a:rPr lang="lv-LV" smtClean="0"/>
              <a:t>09.12.2019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03ED-2B2E-4F43-8909-BC76553562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30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DE8-DE61-4FF6-8FB7-E0A8F96E9F3C}" type="datetimeFigureOut">
              <a:rPr lang="lv-LV" smtClean="0"/>
              <a:t>09.12.2019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03ED-2B2E-4F43-8909-BC76553562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629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65DE8-DE61-4FF6-8FB7-E0A8F96E9F3C}" type="datetimeFigureOut">
              <a:rPr lang="lv-LV" smtClean="0"/>
              <a:t>09.12.2019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D03ED-2B2E-4F43-8909-BC76553562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84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rmands.lejas-krumins@lpuf.l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armands.lejas-krumins@lpuf.lv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.xlsx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lv-LV" sz="4400" dirty="0">
                <a:solidFill>
                  <a:srgbClr val="000000"/>
                </a:solidFill>
              </a:rPr>
              <a:t>Clusterization in Latvia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lv-LV" sz="1800">
                <a:solidFill>
                  <a:srgbClr val="000000"/>
                </a:solidFill>
              </a:rPr>
              <a:t>Armands Lejas-Krūmiņš</a:t>
            </a:r>
          </a:p>
          <a:p>
            <a:pPr algn="l"/>
            <a:endParaRPr lang="lv-LV" sz="1800">
              <a:solidFill>
                <a:srgbClr val="000000"/>
              </a:solidFill>
            </a:endParaRPr>
          </a:p>
        </p:txBody>
      </p:sp>
      <p:sp>
        <p:nvSpPr>
          <p:cNvPr id="2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7283-8AF2-4896-B1D0-519D936203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02" b="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0555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B6CCCDA-4EAB-46BA-B3DA-B79C0B22BC18}"/>
              </a:ext>
            </a:extLst>
          </p:cNvPr>
          <p:cNvSpPr txBox="1"/>
          <p:nvPr/>
        </p:nvSpPr>
        <p:spPr>
          <a:xfrm>
            <a:off x="640079" y="2023236"/>
            <a:ext cx="3659777" cy="2820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Latvian Food Competence Center</a:t>
            </a:r>
          </a:p>
        </p:txBody>
      </p:sp>
      <p:graphicFrame>
        <p:nvGraphicFramePr>
          <p:cNvPr id="6" name="Pladsholder til indhold 2">
            <a:extLst>
              <a:ext uri="{FF2B5EF4-FFF2-40B4-BE49-F238E27FC236}">
                <a16:creationId xmlns:a16="http://schemas.microsoft.com/office/drawing/2014/main" id="{2FB6C141-CCC3-46BB-9EFB-9EA4EABC6A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688016"/>
              </p:ext>
            </p:extLst>
          </p:nvPr>
        </p:nvGraphicFramePr>
        <p:xfrm>
          <a:off x="6091238" y="955653"/>
          <a:ext cx="5115491" cy="543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04391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484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lv-LV" sz="4400">
                <a:solidFill>
                  <a:srgbClr val="000000"/>
                </a:solidFill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788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lv-LV" sz="1100">
                <a:solidFill>
                  <a:srgbClr val="000000"/>
                </a:solidFill>
              </a:rPr>
              <a:t>Armands Lejas-Krumins</a:t>
            </a:r>
          </a:p>
          <a:p>
            <a:pPr algn="l"/>
            <a:r>
              <a:rPr lang="lv-LV" sz="1100">
                <a:solidFill>
                  <a:srgbClr val="000000"/>
                </a:solidFill>
                <a:hlinkClick r:id="rId3"/>
              </a:rPr>
              <a:t>armands.lejas-krumins@lpuf.lv</a:t>
            </a:r>
            <a:endParaRPr lang="lv-LV" sz="1100">
              <a:solidFill>
                <a:srgbClr val="000000"/>
              </a:solidFill>
            </a:endParaRPr>
          </a:p>
          <a:p>
            <a:pPr algn="l"/>
            <a:r>
              <a:rPr lang="lv-LV" sz="1100">
                <a:solidFill>
                  <a:srgbClr val="000000"/>
                </a:solidFill>
              </a:rPr>
              <a:t>+371 29236363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BB7C62CC-969C-4C09-934D-0D3A8ED84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9770" y="1815320"/>
            <a:ext cx="4141760" cy="41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2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Latvian Cluster Network</a:t>
            </a:r>
            <a:endParaRPr lang="lv-LV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9514" y="1627521"/>
            <a:ext cx="6101426" cy="51390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00000"/>
                </a:solidFill>
              </a:rPr>
              <a:t>Common activities: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0000"/>
                </a:solidFill>
              </a:rPr>
              <a:t>Development of Latvian Cluster Network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0000"/>
                </a:solidFill>
              </a:rPr>
              <a:t>Representation of Latvian Clusters at national and international level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0000"/>
                </a:solidFill>
              </a:rPr>
              <a:t>Join to European</a:t>
            </a:r>
            <a:r>
              <a:rPr lang="lv-LV" sz="2200" dirty="0">
                <a:solidFill>
                  <a:srgbClr val="000000"/>
                </a:solidFill>
              </a:rPr>
              <a:t> </a:t>
            </a:r>
            <a:r>
              <a:rPr lang="lv-LV" sz="2200" dirty="0" err="1">
                <a:solidFill>
                  <a:srgbClr val="000000"/>
                </a:solidFill>
              </a:rPr>
              <a:t>Cluster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Allianc</a:t>
            </a:r>
            <a:r>
              <a:rPr lang="lv-LV" sz="2200" dirty="0">
                <a:solidFill>
                  <a:srgbClr val="000000"/>
                </a:solidFill>
              </a:rPr>
              <a:t>e</a:t>
            </a:r>
            <a:endParaRPr lang="en-US" sz="2200" dirty="0">
              <a:solidFill>
                <a:srgbClr val="000000"/>
              </a:solidFill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0000"/>
                </a:solidFill>
              </a:rPr>
              <a:t>Promoting cooperation between Clusters in Latvia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0000"/>
                </a:solidFill>
              </a:rPr>
              <a:t>Develop common initiatives, projects and events at Latvian and International level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0000"/>
                </a:solidFill>
              </a:rPr>
              <a:t>Strengthen cooperation and coordinated actions for Cluster development in Latvia</a:t>
            </a:r>
            <a:endParaRPr lang="lv-LV" sz="2200" dirty="0">
              <a:solidFill>
                <a:srgbClr val="000000"/>
              </a:solidFill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200" i="1" dirty="0">
                <a:solidFill>
                  <a:srgbClr val="000000"/>
                </a:solidFill>
              </a:rPr>
              <a:t>Representative of the Latvian Cluster Network </a:t>
            </a:r>
            <a:r>
              <a:rPr lang="en-US" sz="2200" dirty="0">
                <a:solidFill>
                  <a:srgbClr val="000000"/>
                </a:solidFill>
              </a:rPr>
              <a:t>– </a:t>
            </a:r>
            <a:r>
              <a:rPr lang="en-US" sz="2200" dirty="0" err="1">
                <a:solidFill>
                  <a:srgbClr val="000000"/>
                </a:solidFill>
              </a:rPr>
              <a:t>Armands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Lejas-Krumins</a:t>
            </a:r>
            <a:r>
              <a:rPr lang="lv-LV" sz="2200" dirty="0">
                <a:solidFill>
                  <a:srgbClr val="000000"/>
                </a:solidFill>
              </a:rPr>
              <a:t> </a:t>
            </a:r>
            <a:r>
              <a:rPr lang="en-US" sz="2200" i="1" dirty="0">
                <a:solidFill>
                  <a:srgbClr val="000000"/>
                </a:solidFill>
                <a:hlinkClick r:id="rId3"/>
              </a:rPr>
              <a:t>armands.lejas-krumins@lpuf.lv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endParaRPr lang="en-US" sz="220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189F42D-11CF-4C00-AC64-1E5D2B5101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040023"/>
              </p:ext>
            </p:extLst>
          </p:nvPr>
        </p:nvGraphicFramePr>
        <p:xfrm>
          <a:off x="6552905" y="426122"/>
          <a:ext cx="4515516" cy="1201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1911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C0F6CD-D193-4DD1-AFF9-1270AD418383}"/>
              </a:ext>
            </a:extLst>
          </p:cNvPr>
          <p:cNvSpPr txBox="1"/>
          <p:nvPr/>
        </p:nvSpPr>
        <p:spPr>
          <a:xfrm>
            <a:off x="1179226" y="826680"/>
            <a:ext cx="98335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Industry 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B468DE-F316-481F-B8DB-2D04207171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199697"/>
              </p:ext>
            </p:extLst>
          </p:nvPr>
        </p:nvGraphicFramePr>
        <p:xfrm>
          <a:off x="0" y="2357120"/>
          <a:ext cx="12192000" cy="450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739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ane next to a body of water&#10;&#10;Description automatically generated">
            <a:extLst>
              <a:ext uri="{FF2B5EF4-FFF2-40B4-BE49-F238E27FC236}">
                <a16:creationId xmlns:a16="http://schemas.microsoft.com/office/drawing/2014/main" id="{5CC4897A-52D5-405E-9E45-B6268FB8A4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5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39" name="Picture 15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Oval 17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07EDA29-2566-4738-8346-08F69E6716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130998"/>
              </p:ext>
            </p:extLst>
          </p:nvPr>
        </p:nvGraphicFramePr>
        <p:xfrm>
          <a:off x="360727" y="4303551"/>
          <a:ext cx="11283192" cy="2483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382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l="14685" r="21575" b="3100"/>
          <a:stretch/>
        </p:blipFill>
        <p:spPr>
          <a:xfrm>
            <a:off x="4421167" y="106200"/>
            <a:ext cx="7770832" cy="66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85233" y="474533"/>
            <a:ext cx="4429528" cy="113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-US" dirty="0"/>
              <a:t>In 2018, all clusters together provided </a:t>
            </a:r>
            <a:r>
              <a:rPr lang="lv-LV" dirty="0"/>
              <a:t>consultations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85233" y="1502937"/>
            <a:ext cx="5471200" cy="83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lv-LV" sz="4000" dirty="0"/>
              <a:t>for </a:t>
            </a:r>
            <a:r>
              <a:rPr lang="en" sz="4000" b="1" dirty="0">
                <a:solidFill>
                  <a:srgbClr val="05D0EB"/>
                </a:solidFill>
                <a:ea typeface="Comfortaa"/>
                <a:cs typeface="Comfortaa"/>
                <a:sym typeface="Comfortaa"/>
              </a:rPr>
              <a:t>28 711 </a:t>
            </a:r>
            <a:r>
              <a:rPr lang="lv-LV" sz="4000" b="1" dirty="0">
                <a:solidFill>
                  <a:srgbClr val="05D0EB"/>
                </a:solidFill>
                <a:ea typeface="Comfortaa"/>
                <a:cs typeface="Comfortaa"/>
                <a:sym typeface="Comfortaa"/>
              </a:rPr>
              <a:t>hours</a:t>
            </a:r>
            <a:endParaRPr sz="4000" b="1" dirty="0">
              <a:solidFill>
                <a:srgbClr val="05D0EB"/>
              </a:solidFill>
              <a:ea typeface="Comfortaa"/>
              <a:cs typeface="Comfortaa"/>
              <a:sym typeface="Comfortaa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85233" y="4014267"/>
            <a:ext cx="4773600" cy="247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-US" dirty="0"/>
              <a:t>It's enough</a:t>
            </a:r>
            <a:r>
              <a:rPr lang="lv-LV" dirty="0"/>
              <a:t> to get</a:t>
            </a:r>
            <a:r>
              <a:rPr lang="lv-LV" sz="3200" b="1" dirty="0">
                <a:solidFill>
                  <a:srgbClr val="05D0EB"/>
                </a:solidFill>
                <a:ea typeface="Comfortaa"/>
                <a:cs typeface="Comfortaa"/>
                <a:sym typeface="Comfortaa"/>
              </a:rPr>
              <a:t> around the globe with its feet nearly 4 times</a:t>
            </a:r>
            <a:r>
              <a:rPr lang="en" sz="3200" dirty="0">
                <a:ea typeface="Comfortaa"/>
                <a:cs typeface="Comfortaa"/>
                <a:sym typeface="Comfortaa"/>
              </a:rPr>
              <a:t>!</a:t>
            </a:r>
            <a:endParaRPr sz="3200" dirty="0"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C36806-F486-4FB7-93CF-C4DFDD8F8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280222"/>
              </p:ext>
            </p:extLst>
          </p:nvPr>
        </p:nvGraphicFramePr>
        <p:xfrm>
          <a:off x="487513" y="369116"/>
          <a:ext cx="11360800" cy="553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CE26B22-78F4-41CF-BEF8-E2E0D8B619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976707"/>
              </p:ext>
            </p:extLst>
          </p:nvPr>
        </p:nvGraphicFramePr>
        <p:xfrm>
          <a:off x="343687" y="1359017"/>
          <a:ext cx="11504626" cy="5129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Worksheet" r:id="rId8" imgW="11425215" imgH="4005267" progId="Excel.Sheet.12">
                  <p:embed/>
                </p:oleObj>
              </mc:Choice>
              <mc:Fallback>
                <p:oleObj name="Worksheet" r:id="rId8" imgW="11425215" imgH="40052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3687" y="1359017"/>
                        <a:ext cx="11504626" cy="5129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54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Latvian National EU programms connected with Clusters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0574" y="436229"/>
            <a:ext cx="5306084" cy="6073628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723885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000000"/>
                </a:solidFill>
              </a:rPr>
              <a:t>This is not an official opinion of Latvia, but a user's opinion</a:t>
            </a:r>
            <a:endParaRPr lang="lv-LV" sz="2600" dirty="0">
              <a:solidFill>
                <a:srgbClr val="000000"/>
              </a:solidFill>
            </a:endParaRPr>
          </a:p>
          <a:p>
            <a:pPr marL="723885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000000"/>
                </a:solidFill>
              </a:rPr>
              <a:t>Ministry of the Economics of Latvia has done a great job supporting the Clusters</a:t>
            </a:r>
            <a:r>
              <a:rPr lang="lv-LV" sz="2600" dirty="0">
                <a:solidFill>
                  <a:srgbClr val="000000"/>
                </a:solidFill>
              </a:rPr>
              <a:t> – National </a:t>
            </a:r>
            <a:r>
              <a:rPr lang="lv-LV" sz="2600" dirty="0" err="1">
                <a:solidFill>
                  <a:srgbClr val="000000"/>
                </a:solidFill>
              </a:rPr>
              <a:t>Cluster</a:t>
            </a:r>
            <a:r>
              <a:rPr lang="lv-LV" sz="2600" dirty="0">
                <a:solidFill>
                  <a:srgbClr val="000000"/>
                </a:solidFill>
              </a:rPr>
              <a:t> </a:t>
            </a:r>
            <a:r>
              <a:rPr lang="lv-LV" sz="2600" dirty="0" err="1">
                <a:solidFill>
                  <a:srgbClr val="000000"/>
                </a:solidFill>
              </a:rPr>
              <a:t>Programme</a:t>
            </a:r>
            <a:endParaRPr lang="en-US" sz="2600" dirty="0">
              <a:solidFill>
                <a:srgbClr val="000000"/>
              </a:solidFill>
            </a:endParaRPr>
          </a:p>
          <a:p>
            <a:pPr marL="723885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000000"/>
                </a:solidFill>
              </a:rPr>
              <a:t>Main support to main sectors (IT, </a:t>
            </a:r>
            <a:r>
              <a:rPr lang="en-US" sz="2600" dirty="0" err="1">
                <a:solidFill>
                  <a:srgbClr val="000000"/>
                </a:solidFill>
              </a:rPr>
              <a:t>Agro</a:t>
            </a:r>
            <a:r>
              <a:rPr lang="en-US" sz="2600" dirty="0">
                <a:solidFill>
                  <a:srgbClr val="000000"/>
                </a:solidFill>
              </a:rPr>
              <a:t>-Food, Electronics, Forestry, Metalworking, Chemistry and Pharmacy) and cross-sector (Smart</a:t>
            </a:r>
            <a:r>
              <a:rPr lang="lv-LV" sz="2600" dirty="0">
                <a:solidFill>
                  <a:srgbClr val="000000"/>
                </a:solidFill>
              </a:rPr>
              <a:t> C</a:t>
            </a:r>
            <a:r>
              <a:rPr lang="en-US" sz="2600" dirty="0" err="1">
                <a:solidFill>
                  <a:srgbClr val="000000"/>
                </a:solidFill>
              </a:rPr>
              <a:t>ity</a:t>
            </a:r>
            <a:r>
              <a:rPr lang="en-US" sz="2600" dirty="0">
                <a:solidFill>
                  <a:srgbClr val="000000"/>
                </a:solidFill>
              </a:rPr>
              <a:t>, Cleantech)</a:t>
            </a:r>
          </a:p>
          <a:p>
            <a:pPr marL="723885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000000"/>
                </a:solidFill>
              </a:rPr>
              <a:t>National Cluster </a:t>
            </a:r>
            <a:r>
              <a:rPr lang="en-US" sz="2600" dirty="0" err="1">
                <a:solidFill>
                  <a:srgbClr val="000000"/>
                </a:solidFill>
              </a:rPr>
              <a:t>Programme</a:t>
            </a:r>
            <a:r>
              <a:rPr lang="en-US" sz="2600" dirty="0">
                <a:solidFill>
                  <a:srgbClr val="000000"/>
                </a:solidFill>
              </a:rPr>
              <a:t> supports sector Clusters and cross-sector Clusters</a:t>
            </a:r>
            <a:r>
              <a:rPr lang="lv-LV" sz="2600" dirty="0">
                <a:solidFill>
                  <a:srgbClr val="000000"/>
                </a:solidFill>
              </a:rPr>
              <a:t>:</a:t>
            </a:r>
          </a:p>
          <a:p>
            <a:pPr marL="723885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00000"/>
                </a:solidFill>
              </a:rPr>
              <a:t>export missions;</a:t>
            </a:r>
            <a:r>
              <a:rPr lang="lv-LV" sz="2600" dirty="0">
                <a:solidFill>
                  <a:srgbClr val="000000"/>
                </a:solidFill>
              </a:rPr>
              <a:t> </a:t>
            </a:r>
          </a:p>
          <a:p>
            <a:pPr marL="723885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00000"/>
                </a:solidFill>
              </a:rPr>
              <a:t>common research for all the sector or subsector;</a:t>
            </a:r>
            <a:endParaRPr lang="lv-LV" sz="2600" dirty="0">
              <a:solidFill>
                <a:srgbClr val="000000"/>
              </a:solidFill>
            </a:endParaRPr>
          </a:p>
          <a:p>
            <a:pPr marL="723885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00000"/>
                </a:solidFill>
              </a:rPr>
              <a:t>cooperation with educational establishments</a:t>
            </a:r>
            <a:r>
              <a:rPr lang="lv-LV" sz="2600" dirty="0">
                <a:solidFill>
                  <a:srgbClr val="000000"/>
                </a:solidFill>
              </a:rPr>
              <a:t>;</a:t>
            </a:r>
          </a:p>
          <a:p>
            <a:pPr marL="723885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lv-LV" sz="2600" dirty="0">
                <a:solidFill>
                  <a:srgbClr val="000000"/>
                </a:solidFill>
              </a:rPr>
              <a:t>o</a:t>
            </a:r>
            <a:r>
              <a:rPr lang="en-US" sz="2600" dirty="0">
                <a:solidFill>
                  <a:srgbClr val="000000"/>
                </a:solidFill>
              </a:rPr>
              <a:t>the</a:t>
            </a:r>
            <a:r>
              <a:rPr lang="lv-LV" sz="2600" dirty="0">
                <a:solidFill>
                  <a:srgbClr val="000000"/>
                </a:solidFill>
              </a:rPr>
              <a:t>r.</a:t>
            </a:r>
            <a:endParaRPr lang="en-US" sz="2600" dirty="0">
              <a:solidFill>
                <a:srgbClr val="000000"/>
              </a:solidFill>
            </a:endParaRPr>
          </a:p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35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Latvian National EU programms connected with Clusters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59EF66FE-A03D-4FFD-9264-799481F15F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361690"/>
              </p:ext>
            </p:extLst>
          </p:nvPr>
        </p:nvGraphicFramePr>
        <p:xfrm>
          <a:off x="5668370" y="548640"/>
          <a:ext cx="6035950" cy="576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3502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Competence Centers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7E175-87B7-4FDA-BD6D-1DC999855566}"/>
              </a:ext>
            </a:extLst>
          </p:cNvPr>
          <p:cNvSpPr txBox="1"/>
          <p:nvPr/>
        </p:nvSpPr>
        <p:spPr>
          <a:xfrm>
            <a:off x="5446920" y="659011"/>
            <a:ext cx="634800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The industry, together with the Ministry of Economy, is preparing financing decisions</a:t>
            </a:r>
            <a:endParaRPr lang="lv-LV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lv-LV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Advantage to cross-sectoral projects</a:t>
            </a:r>
            <a:endParaRPr lang="lv-LV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lv-LV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Advantage to products with higher export potential</a:t>
            </a:r>
            <a:endParaRPr lang="lv-LV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lv-LV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Sinergy between National Clusters </a:t>
            </a:r>
            <a:r>
              <a:rPr lang="en-US" sz="2800" dirty="0" err="1"/>
              <a:t>programme</a:t>
            </a:r>
            <a:r>
              <a:rPr lang="en-US" sz="2800" dirty="0"/>
              <a:t> and Competence Centers </a:t>
            </a:r>
            <a:r>
              <a:rPr lang="en-US" sz="2800" dirty="0" err="1"/>
              <a:t>programme</a:t>
            </a:r>
            <a:endParaRPr lang="lv-LV" sz="2800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98905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492</Words>
  <Application>Microsoft Office PowerPoint</Application>
  <PresentationFormat>Widescreen</PresentationFormat>
  <Paragraphs>65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Comfortaa</vt:lpstr>
      <vt:lpstr>Wingdings</vt:lpstr>
      <vt:lpstr>Office Theme</vt:lpstr>
      <vt:lpstr>Worksheet</vt:lpstr>
      <vt:lpstr>Clusterization in Latvia</vt:lpstr>
      <vt:lpstr>Latvian Cluster Network</vt:lpstr>
      <vt:lpstr>PowerPoint Presentation</vt:lpstr>
      <vt:lpstr>PowerPoint Presentation</vt:lpstr>
      <vt:lpstr>PowerPoint Presentation</vt:lpstr>
      <vt:lpstr>PowerPoint Presentation</vt:lpstr>
      <vt:lpstr>Latvian National EU programms connected with Clusters</vt:lpstr>
      <vt:lpstr>Latvian National EU programms connected with Clusters</vt:lpstr>
      <vt:lpstr>Competence Centers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Clusterization in Latvia</dc:title>
  <dc:creator>Mediju tilts</dc:creator>
  <cp:lastModifiedBy>user</cp:lastModifiedBy>
  <cp:revision>17</cp:revision>
  <dcterms:created xsi:type="dcterms:W3CDTF">2019-12-04T09:43:24Z</dcterms:created>
  <dcterms:modified xsi:type="dcterms:W3CDTF">2019-12-09T22:03:25Z</dcterms:modified>
</cp:coreProperties>
</file>