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media/image7.jpg" ContentType="image/jp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19"/>
  </p:notesMasterIdLst>
  <p:sldIdLst>
    <p:sldId id="299" r:id="rId7"/>
    <p:sldId id="331" r:id="rId8"/>
    <p:sldId id="307" r:id="rId9"/>
    <p:sldId id="335" r:id="rId10"/>
    <p:sldId id="337" r:id="rId11"/>
    <p:sldId id="332" r:id="rId12"/>
    <p:sldId id="334" r:id="rId13"/>
    <p:sldId id="333" r:id="rId14"/>
    <p:sldId id="336" r:id="rId15"/>
    <p:sldId id="256" r:id="rId16"/>
    <p:sldId id="330" r:id="rId17"/>
    <p:sldId id="302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834"/>
    <a:srgbClr val="78787A"/>
    <a:srgbClr val="E43D2A"/>
    <a:srgbClr val="DEDEDF"/>
    <a:srgbClr val="E9572A"/>
    <a:srgbClr val="777779"/>
    <a:srgbClr val="E95A2A"/>
    <a:srgbClr val="F6AC9A"/>
    <a:srgbClr val="FCE14B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B41B07-FF8C-45BC-95B8-CD955182A2C2}" v="260" dt="2019-12-10T04:27:17.0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713" autoAdjust="0"/>
  </p:normalViewPr>
  <p:slideViewPr>
    <p:cSldViewPr>
      <p:cViewPr>
        <p:scale>
          <a:sx n="88" d="100"/>
          <a:sy n="88" d="100"/>
        </p:scale>
        <p:origin x="432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o Novo Guerrero" userId="7f1f7b21-16cc-49d8-88b6-870b7582009f" providerId="ADAL" clId="{4BB41B07-FF8C-45BC-95B8-CD955182A2C2}"/>
    <pc:docChg chg="undo custSel addSld delSld modSld sldOrd">
      <pc:chgData name="Antonio Novo Guerrero" userId="7f1f7b21-16cc-49d8-88b6-870b7582009f" providerId="ADAL" clId="{4BB41B07-FF8C-45BC-95B8-CD955182A2C2}" dt="2019-12-10T04:29:08.186" v="1444" actId="2696"/>
      <pc:docMkLst>
        <pc:docMk/>
      </pc:docMkLst>
      <pc:sldChg chg="add del">
        <pc:chgData name="Antonio Novo Guerrero" userId="7f1f7b21-16cc-49d8-88b6-870b7582009f" providerId="ADAL" clId="{4BB41B07-FF8C-45BC-95B8-CD955182A2C2}" dt="2019-12-10T04:27:17.013" v="1413"/>
        <pc:sldMkLst>
          <pc:docMk/>
          <pc:sldMk cId="0" sldId="256"/>
        </pc:sldMkLst>
      </pc:sldChg>
      <pc:sldChg chg="modSp add del">
        <pc:chgData name="Antonio Novo Guerrero" userId="7f1f7b21-16cc-49d8-88b6-870b7582009f" providerId="ADAL" clId="{4BB41B07-FF8C-45BC-95B8-CD955182A2C2}" dt="2019-12-10T04:28:53.102" v="1421" actId="2696"/>
        <pc:sldMkLst>
          <pc:docMk/>
          <pc:sldMk cId="0" sldId="257"/>
        </pc:sldMkLst>
        <pc:spChg chg="mod">
          <ac:chgData name="Antonio Novo Guerrero" userId="7f1f7b21-16cc-49d8-88b6-870b7582009f" providerId="ADAL" clId="{4BB41B07-FF8C-45BC-95B8-CD955182A2C2}" dt="2019-12-10T04:27:51.529" v="1419" actId="403"/>
          <ac:spMkLst>
            <pc:docMk/>
            <pc:sldMk cId="0" sldId="257"/>
            <ac:spMk id="7" creationId="{00000000-0000-0000-0000-000000000000}"/>
          </ac:spMkLst>
        </pc:spChg>
      </pc:sldChg>
      <pc:sldChg chg="add del">
        <pc:chgData name="Antonio Novo Guerrero" userId="7f1f7b21-16cc-49d8-88b6-870b7582009f" providerId="ADAL" clId="{4BB41B07-FF8C-45BC-95B8-CD955182A2C2}" dt="2019-12-10T04:28:53.822" v="1422" actId="2696"/>
        <pc:sldMkLst>
          <pc:docMk/>
          <pc:sldMk cId="0" sldId="258"/>
        </pc:sldMkLst>
      </pc:sldChg>
      <pc:sldChg chg="modSp add del">
        <pc:chgData name="Antonio Novo Guerrero" userId="7f1f7b21-16cc-49d8-88b6-870b7582009f" providerId="ADAL" clId="{4BB41B07-FF8C-45BC-95B8-CD955182A2C2}" dt="2019-12-10T04:28:54.232" v="1423" actId="2696"/>
        <pc:sldMkLst>
          <pc:docMk/>
          <pc:sldMk cId="0" sldId="259"/>
        </pc:sldMkLst>
        <pc:spChg chg="mod">
          <ac:chgData name="Antonio Novo Guerrero" userId="7f1f7b21-16cc-49d8-88b6-870b7582009f" providerId="ADAL" clId="{4BB41B07-FF8C-45BC-95B8-CD955182A2C2}" dt="2019-12-10T04:28:33.570" v="1420" actId="1076"/>
          <ac:spMkLst>
            <pc:docMk/>
            <pc:sldMk cId="0" sldId="259"/>
            <ac:spMk id="10" creationId="{00000000-0000-0000-0000-000000000000}"/>
          </ac:spMkLst>
        </pc:spChg>
      </pc:sldChg>
      <pc:sldChg chg="add del">
        <pc:chgData name="Antonio Novo Guerrero" userId="7f1f7b21-16cc-49d8-88b6-870b7582009f" providerId="ADAL" clId="{4BB41B07-FF8C-45BC-95B8-CD955182A2C2}" dt="2019-12-10T04:28:54.717" v="1424" actId="2696"/>
        <pc:sldMkLst>
          <pc:docMk/>
          <pc:sldMk cId="0" sldId="260"/>
        </pc:sldMkLst>
      </pc:sldChg>
      <pc:sldChg chg="add del">
        <pc:chgData name="Antonio Novo Guerrero" userId="7f1f7b21-16cc-49d8-88b6-870b7582009f" providerId="ADAL" clId="{4BB41B07-FF8C-45BC-95B8-CD955182A2C2}" dt="2019-12-10T04:28:55.086" v="1425" actId="2696"/>
        <pc:sldMkLst>
          <pc:docMk/>
          <pc:sldMk cId="0" sldId="261"/>
        </pc:sldMkLst>
      </pc:sldChg>
      <pc:sldChg chg="add del">
        <pc:chgData name="Antonio Novo Guerrero" userId="7f1f7b21-16cc-49d8-88b6-870b7582009f" providerId="ADAL" clId="{4BB41B07-FF8C-45BC-95B8-CD955182A2C2}" dt="2019-12-10T04:28:55.523" v="1426" actId="2696"/>
        <pc:sldMkLst>
          <pc:docMk/>
          <pc:sldMk cId="0" sldId="262"/>
        </pc:sldMkLst>
      </pc:sldChg>
      <pc:sldChg chg="add del">
        <pc:chgData name="Antonio Novo Guerrero" userId="7f1f7b21-16cc-49d8-88b6-870b7582009f" providerId="ADAL" clId="{4BB41B07-FF8C-45BC-95B8-CD955182A2C2}" dt="2019-12-10T04:28:56.006" v="1427" actId="2696"/>
        <pc:sldMkLst>
          <pc:docMk/>
          <pc:sldMk cId="0" sldId="263"/>
        </pc:sldMkLst>
      </pc:sldChg>
      <pc:sldChg chg="add del">
        <pc:chgData name="Antonio Novo Guerrero" userId="7f1f7b21-16cc-49d8-88b6-870b7582009f" providerId="ADAL" clId="{4BB41B07-FF8C-45BC-95B8-CD955182A2C2}" dt="2019-12-10T04:28:56.546" v="1428" actId="2696"/>
        <pc:sldMkLst>
          <pc:docMk/>
          <pc:sldMk cId="0" sldId="264"/>
        </pc:sldMkLst>
      </pc:sldChg>
      <pc:sldChg chg="add del">
        <pc:chgData name="Antonio Novo Guerrero" userId="7f1f7b21-16cc-49d8-88b6-870b7582009f" providerId="ADAL" clId="{4BB41B07-FF8C-45BC-95B8-CD955182A2C2}" dt="2019-12-10T04:28:57.103" v="1429" actId="2696"/>
        <pc:sldMkLst>
          <pc:docMk/>
          <pc:sldMk cId="0" sldId="265"/>
        </pc:sldMkLst>
      </pc:sldChg>
      <pc:sldChg chg="add del">
        <pc:chgData name="Antonio Novo Guerrero" userId="7f1f7b21-16cc-49d8-88b6-870b7582009f" providerId="ADAL" clId="{4BB41B07-FF8C-45BC-95B8-CD955182A2C2}" dt="2019-12-10T04:28:57.640" v="1430" actId="2696"/>
        <pc:sldMkLst>
          <pc:docMk/>
          <pc:sldMk cId="0" sldId="266"/>
        </pc:sldMkLst>
      </pc:sldChg>
      <pc:sldChg chg="add del">
        <pc:chgData name="Antonio Novo Guerrero" userId="7f1f7b21-16cc-49d8-88b6-870b7582009f" providerId="ADAL" clId="{4BB41B07-FF8C-45BC-95B8-CD955182A2C2}" dt="2019-12-10T04:28:58.159" v="1431" actId="2696"/>
        <pc:sldMkLst>
          <pc:docMk/>
          <pc:sldMk cId="0" sldId="267"/>
        </pc:sldMkLst>
      </pc:sldChg>
      <pc:sldChg chg="add del">
        <pc:chgData name="Antonio Novo Guerrero" userId="7f1f7b21-16cc-49d8-88b6-870b7582009f" providerId="ADAL" clId="{4BB41B07-FF8C-45BC-95B8-CD955182A2C2}" dt="2019-12-10T04:28:58.991" v="1432" actId="2696"/>
        <pc:sldMkLst>
          <pc:docMk/>
          <pc:sldMk cId="0" sldId="268"/>
        </pc:sldMkLst>
      </pc:sldChg>
      <pc:sldChg chg="add del">
        <pc:chgData name="Antonio Novo Guerrero" userId="7f1f7b21-16cc-49d8-88b6-870b7582009f" providerId="ADAL" clId="{4BB41B07-FF8C-45BC-95B8-CD955182A2C2}" dt="2019-12-10T04:28:59.850" v="1433" actId="2696"/>
        <pc:sldMkLst>
          <pc:docMk/>
          <pc:sldMk cId="0" sldId="269"/>
        </pc:sldMkLst>
      </pc:sldChg>
      <pc:sldChg chg="add del">
        <pc:chgData name="Antonio Novo Guerrero" userId="7f1f7b21-16cc-49d8-88b6-870b7582009f" providerId="ADAL" clId="{4BB41B07-FF8C-45BC-95B8-CD955182A2C2}" dt="2019-12-10T04:29:00.442" v="1434" actId="2696"/>
        <pc:sldMkLst>
          <pc:docMk/>
          <pc:sldMk cId="0" sldId="270"/>
        </pc:sldMkLst>
      </pc:sldChg>
      <pc:sldChg chg="add del">
        <pc:chgData name="Antonio Novo Guerrero" userId="7f1f7b21-16cc-49d8-88b6-870b7582009f" providerId="ADAL" clId="{4BB41B07-FF8C-45BC-95B8-CD955182A2C2}" dt="2019-12-10T04:29:01.020" v="1435" actId="2696"/>
        <pc:sldMkLst>
          <pc:docMk/>
          <pc:sldMk cId="0" sldId="271"/>
        </pc:sldMkLst>
      </pc:sldChg>
      <pc:sldChg chg="add del">
        <pc:chgData name="Antonio Novo Guerrero" userId="7f1f7b21-16cc-49d8-88b6-870b7582009f" providerId="ADAL" clId="{4BB41B07-FF8C-45BC-95B8-CD955182A2C2}" dt="2019-12-10T04:29:01.722" v="1436" actId="2696"/>
        <pc:sldMkLst>
          <pc:docMk/>
          <pc:sldMk cId="0" sldId="272"/>
        </pc:sldMkLst>
      </pc:sldChg>
      <pc:sldChg chg="add del">
        <pc:chgData name="Antonio Novo Guerrero" userId="7f1f7b21-16cc-49d8-88b6-870b7582009f" providerId="ADAL" clId="{4BB41B07-FF8C-45BC-95B8-CD955182A2C2}" dt="2019-12-10T04:29:02.328" v="1437" actId="2696"/>
        <pc:sldMkLst>
          <pc:docMk/>
          <pc:sldMk cId="0" sldId="273"/>
        </pc:sldMkLst>
      </pc:sldChg>
      <pc:sldChg chg="add del">
        <pc:chgData name="Antonio Novo Guerrero" userId="7f1f7b21-16cc-49d8-88b6-870b7582009f" providerId="ADAL" clId="{4BB41B07-FF8C-45BC-95B8-CD955182A2C2}" dt="2019-12-10T04:29:02.931" v="1438" actId="2696"/>
        <pc:sldMkLst>
          <pc:docMk/>
          <pc:sldMk cId="0" sldId="274"/>
        </pc:sldMkLst>
      </pc:sldChg>
      <pc:sldChg chg="add del">
        <pc:chgData name="Antonio Novo Guerrero" userId="7f1f7b21-16cc-49d8-88b6-870b7582009f" providerId="ADAL" clId="{4BB41B07-FF8C-45BC-95B8-CD955182A2C2}" dt="2019-12-10T04:29:03.762" v="1439" actId="2696"/>
        <pc:sldMkLst>
          <pc:docMk/>
          <pc:sldMk cId="0" sldId="275"/>
        </pc:sldMkLst>
      </pc:sldChg>
      <pc:sldChg chg="add del">
        <pc:chgData name="Antonio Novo Guerrero" userId="7f1f7b21-16cc-49d8-88b6-870b7582009f" providerId="ADAL" clId="{4BB41B07-FF8C-45BC-95B8-CD955182A2C2}" dt="2019-12-10T04:29:04.409" v="1440" actId="2696"/>
        <pc:sldMkLst>
          <pc:docMk/>
          <pc:sldMk cId="0" sldId="276"/>
        </pc:sldMkLst>
      </pc:sldChg>
      <pc:sldChg chg="add del">
        <pc:chgData name="Antonio Novo Guerrero" userId="7f1f7b21-16cc-49d8-88b6-870b7582009f" providerId="ADAL" clId="{4BB41B07-FF8C-45BC-95B8-CD955182A2C2}" dt="2019-12-10T04:29:05.484" v="1441" actId="2696"/>
        <pc:sldMkLst>
          <pc:docMk/>
          <pc:sldMk cId="0" sldId="277"/>
        </pc:sldMkLst>
      </pc:sldChg>
      <pc:sldChg chg="add del">
        <pc:chgData name="Antonio Novo Guerrero" userId="7f1f7b21-16cc-49d8-88b6-870b7582009f" providerId="ADAL" clId="{4BB41B07-FF8C-45BC-95B8-CD955182A2C2}" dt="2019-12-10T04:29:06.659" v="1442" actId="2696"/>
        <pc:sldMkLst>
          <pc:docMk/>
          <pc:sldMk cId="0" sldId="278"/>
        </pc:sldMkLst>
      </pc:sldChg>
      <pc:sldChg chg="add del">
        <pc:chgData name="Antonio Novo Guerrero" userId="7f1f7b21-16cc-49d8-88b6-870b7582009f" providerId="ADAL" clId="{4BB41B07-FF8C-45BC-95B8-CD955182A2C2}" dt="2019-12-10T04:29:07.585" v="1443" actId="2696"/>
        <pc:sldMkLst>
          <pc:docMk/>
          <pc:sldMk cId="0" sldId="279"/>
        </pc:sldMkLst>
      </pc:sldChg>
      <pc:sldChg chg="add del">
        <pc:chgData name="Antonio Novo Guerrero" userId="7f1f7b21-16cc-49d8-88b6-870b7582009f" providerId="ADAL" clId="{4BB41B07-FF8C-45BC-95B8-CD955182A2C2}" dt="2019-12-10T04:29:08.186" v="1444" actId="2696"/>
        <pc:sldMkLst>
          <pc:docMk/>
          <pc:sldMk cId="0" sldId="280"/>
        </pc:sldMkLst>
      </pc:sldChg>
      <pc:sldChg chg="modSp">
        <pc:chgData name="Antonio Novo Guerrero" userId="7f1f7b21-16cc-49d8-88b6-870b7582009f" providerId="ADAL" clId="{4BB41B07-FF8C-45BC-95B8-CD955182A2C2}" dt="2019-12-10T03:03:56.249" v="4" actId="1076"/>
        <pc:sldMkLst>
          <pc:docMk/>
          <pc:sldMk cId="2134994394" sldId="299"/>
        </pc:sldMkLst>
        <pc:spChg chg="mod">
          <ac:chgData name="Antonio Novo Guerrero" userId="7f1f7b21-16cc-49d8-88b6-870b7582009f" providerId="ADAL" clId="{4BB41B07-FF8C-45BC-95B8-CD955182A2C2}" dt="2019-12-10T03:03:56.249" v="4" actId="1076"/>
          <ac:spMkLst>
            <pc:docMk/>
            <pc:sldMk cId="2134994394" sldId="299"/>
            <ac:spMk id="2" creationId="{DD4B7F61-9779-4228-B5BD-9DB84AFFCB50}"/>
          </ac:spMkLst>
        </pc:spChg>
      </pc:sldChg>
      <pc:sldChg chg="del">
        <pc:chgData name="Antonio Novo Guerrero" userId="7f1f7b21-16cc-49d8-88b6-870b7582009f" providerId="ADAL" clId="{4BB41B07-FF8C-45BC-95B8-CD955182A2C2}" dt="2019-12-10T04:26:35.935" v="1410" actId="2696"/>
        <pc:sldMkLst>
          <pc:docMk/>
          <pc:sldMk cId="3987433692" sldId="306"/>
        </pc:sldMkLst>
      </pc:sldChg>
      <pc:sldChg chg="modSp ord">
        <pc:chgData name="Antonio Novo Guerrero" userId="7f1f7b21-16cc-49d8-88b6-870b7582009f" providerId="ADAL" clId="{4BB41B07-FF8C-45BC-95B8-CD955182A2C2}" dt="2019-12-10T03:56:52.617" v="466" actId="207"/>
        <pc:sldMkLst>
          <pc:docMk/>
          <pc:sldMk cId="2685356154" sldId="307"/>
        </pc:sldMkLst>
        <pc:spChg chg="mod">
          <ac:chgData name="Antonio Novo Guerrero" userId="7f1f7b21-16cc-49d8-88b6-870b7582009f" providerId="ADAL" clId="{4BB41B07-FF8C-45BC-95B8-CD955182A2C2}" dt="2019-12-10T03:56:52.617" v="466" actId="207"/>
          <ac:spMkLst>
            <pc:docMk/>
            <pc:sldMk cId="2685356154" sldId="307"/>
            <ac:spMk id="7" creationId="{50598795-A335-4297-AB14-13C466DCDC06}"/>
          </ac:spMkLst>
        </pc:spChg>
      </pc:sldChg>
      <pc:sldChg chg="delSp modSp delAnim">
        <pc:chgData name="Antonio Novo Guerrero" userId="7f1f7b21-16cc-49d8-88b6-870b7582009f" providerId="ADAL" clId="{4BB41B07-FF8C-45BC-95B8-CD955182A2C2}" dt="2019-12-10T03:57:01.359" v="467" actId="207"/>
        <pc:sldMkLst>
          <pc:docMk/>
          <pc:sldMk cId="4079373736" sldId="331"/>
        </pc:sldMkLst>
        <pc:spChg chg="mod">
          <ac:chgData name="Antonio Novo Guerrero" userId="7f1f7b21-16cc-49d8-88b6-870b7582009f" providerId="ADAL" clId="{4BB41B07-FF8C-45BC-95B8-CD955182A2C2}" dt="2019-12-10T03:57:01.359" v="467" actId="207"/>
          <ac:spMkLst>
            <pc:docMk/>
            <pc:sldMk cId="4079373736" sldId="331"/>
            <ac:spMk id="7" creationId="{50598795-A335-4297-AB14-13C466DCDC06}"/>
          </ac:spMkLst>
        </pc:spChg>
        <pc:spChg chg="del">
          <ac:chgData name="Antonio Novo Guerrero" userId="7f1f7b21-16cc-49d8-88b6-870b7582009f" providerId="ADAL" clId="{4BB41B07-FF8C-45BC-95B8-CD955182A2C2}" dt="2019-12-10T03:09:09.396" v="15" actId="478"/>
          <ac:spMkLst>
            <pc:docMk/>
            <pc:sldMk cId="4079373736" sldId="331"/>
            <ac:spMk id="8" creationId="{F602F889-1C10-40EA-886B-4F81308456C1}"/>
          </ac:spMkLst>
        </pc:spChg>
        <pc:picChg chg="mod">
          <ac:chgData name="Antonio Novo Guerrero" userId="7f1f7b21-16cc-49d8-88b6-870b7582009f" providerId="ADAL" clId="{4BB41B07-FF8C-45BC-95B8-CD955182A2C2}" dt="2019-12-10T03:04:14.149" v="5" actId="1076"/>
          <ac:picMkLst>
            <pc:docMk/>
            <pc:sldMk cId="4079373736" sldId="331"/>
            <ac:picMk id="10" creationId="{10EE029B-75EA-4A49-8740-DB86A00B74E0}"/>
          </ac:picMkLst>
        </pc:picChg>
        <pc:picChg chg="del">
          <ac:chgData name="Antonio Novo Guerrero" userId="7f1f7b21-16cc-49d8-88b6-870b7582009f" providerId="ADAL" clId="{4BB41B07-FF8C-45BC-95B8-CD955182A2C2}" dt="2019-12-10T03:09:02.220" v="14" actId="478"/>
          <ac:picMkLst>
            <pc:docMk/>
            <pc:sldMk cId="4079373736" sldId="331"/>
            <ac:picMk id="11" creationId="{3EE67F53-C046-406B-928C-E0345FB40363}"/>
          </ac:picMkLst>
        </pc:picChg>
      </pc:sldChg>
      <pc:sldChg chg="addSp delSp modSp add delAnim">
        <pc:chgData name="Antonio Novo Guerrero" userId="7f1f7b21-16cc-49d8-88b6-870b7582009f" providerId="ADAL" clId="{4BB41B07-FF8C-45BC-95B8-CD955182A2C2}" dt="2019-12-10T03:14:28.275" v="97" actId="1038"/>
        <pc:sldMkLst>
          <pc:docMk/>
          <pc:sldMk cId="2094480647" sldId="332"/>
        </pc:sldMkLst>
        <pc:spChg chg="add mod">
          <ac:chgData name="Antonio Novo Guerrero" userId="7f1f7b21-16cc-49d8-88b6-870b7582009f" providerId="ADAL" clId="{4BB41B07-FF8C-45BC-95B8-CD955182A2C2}" dt="2019-12-10T03:14:20.734" v="94" actId="1038"/>
          <ac:spMkLst>
            <pc:docMk/>
            <pc:sldMk cId="2094480647" sldId="332"/>
            <ac:spMk id="2" creationId="{A1201E72-F3EB-4A7D-B354-A6E302BA8FD8}"/>
          </ac:spMkLst>
        </pc:spChg>
        <pc:spChg chg="del">
          <ac:chgData name="Antonio Novo Guerrero" userId="7f1f7b21-16cc-49d8-88b6-870b7582009f" providerId="ADAL" clId="{4BB41B07-FF8C-45BC-95B8-CD955182A2C2}" dt="2019-12-10T03:10:00.385" v="23" actId="478"/>
          <ac:spMkLst>
            <pc:docMk/>
            <pc:sldMk cId="2094480647" sldId="332"/>
            <ac:spMk id="4" creationId="{8C8B3742-BEAD-44FC-B928-9EDCB034276F}"/>
          </ac:spMkLst>
        </pc:spChg>
        <pc:spChg chg="mod">
          <ac:chgData name="Antonio Novo Guerrero" userId="7f1f7b21-16cc-49d8-88b6-870b7582009f" providerId="ADAL" clId="{4BB41B07-FF8C-45BC-95B8-CD955182A2C2}" dt="2019-12-10T03:10:27.634" v="29" actId="1076"/>
          <ac:spMkLst>
            <pc:docMk/>
            <pc:sldMk cId="2094480647" sldId="332"/>
            <ac:spMk id="7" creationId="{50598795-A335-4297-AB14-13C466DCDC06}"/>
          </ac:spMkLst>
        </pc:spChg>
        <pc:spChg chg="del">
          <ac:chgData name="Antonio Novo Guerrero" userId="7f1f7b21-16cc-49d8-88b6-870b7582009f" providerId="ADAL" clId="{4BB41B07-FF8C-45BC-95B8-CD955182A2C2}" dt="2019-12-10T03:08:54.354" v="13" actId="478"/>
          <ac:spMkLst>
            <pc:docMk/>
            <pc:sldMk cId="2094480647" sldId="332"/>
            <ac:spMk id="8" creationId="{F602F889-1C10-40EA-886B-4F81308456C1}"/>
          </ac:spMkLst>
        </pc:spChg>
        <pc:spChg chg="add mod">
          <ac:chgData name="Antonio Novo Guerrero" userId="7f1f7b21-16cc-49d8-88b6-870b7582009f" providerId="ADAL" clId="{4BB41B07-FF8C-45BC-95B8-CD955182A2C2}" dt="2019-12-10T03:14:28.275" v="97" actId="1038"/>
          <ac:spMkLst>
            <pc:docMk/>
            <pc:sldMk cId="2094480647" sldId="332"/>
            <ac:spMk id="13" creationId="{489B1680-AA32-43B4-B101-CC0A992A4A69}"/>
          </ac:spMkLst>
        </pc:spChg>
        <pc:graphicFrameChg chg="add mod">
          <ac:chgData name="Antonio Novo Guerrero" userId="7f1f7b21-16cc-49d8-88b6-870b7582009f" providerId="ADAL" clId="{4BB41B07-FF8C-45BC-95B8-CD955182A2C2}" dt="2019-12-10T03:12:08.116" v="40" actId="1076"/>
          <ac:graphicFrameMkLst>
            <pc:docMk/>
            <pc:sldMk cId="2094480647" sldId="332"/>
            <ac:graphicFrameMk id="12" creationId="{757CE4A3-961F-4293-8341-4A4BF31E1EA5}"/>
          </ac:graphicFrameMkLst>
        </pc:graphicFrameChg>
        <pc:picChg chg="del">
          <ac:chgData name="Antonio Novo Guerrero" userId="7f1f7b21-16cc-49d8-88b6-870b7582009f" providerId="ADAL" clId="{4BB41B07-FF8C-45BC-95B8-CD955182A2C2}" dt="2019-12-10T03:08:42.724" v="11" actId="478"/>
          <ac:picMkLst>
            <pc:docMk/>
            <pc:sldMk cId="2094480647" sldId="332"/>
            <ac:picMk id="9" creationId="{B6C01385-82FC-4558-9EA6-31DD5DC192B7}"/>
          </ac:picMkLst>
        </pc:picChg>
        <pc:picChg chg="del">
          <ac:chgData name="Antonio Novo Guerrero" userId="7f1f7b21-16cc-49d8-88b6-870b7582009f" providerId="ADAL" clId="{4BB41B07-FF8C-45BC-95B8-CD955182A2C2}" dt="2019-12-10T03:08:41.101" v="10" actId="478"/>
          <ac:picMkLst>
            <pc:docMk/>
            <pc:sldMk cId="2094480647" sldId="332"/>
            <ac:picMk id="10" creationId="{10EE029B-75EA-4A49-8740-DB86A00B74E0}"/>
          </ac:picMkLst>
        </pc:picChg>
        <pc:picChg chg="del">
          <ac:chgData name="Antonio Novo Guerrero" userId="7f1f7b21-16cc-49d8-88b6-870b7582009f" providerId="ADAL" clId="{4BB41B07-FF8C-45BC-95B8-CD955182A2C2}" dt="2019-12-10T03:08:49.082" v="12" actId="478"/>
          <ac:picMkLst>
            <pc:docMk/>
            <pc:sldMk cId="2094480647" sldId="332"/>
            <ac:picMk id="11" creationId="{3EE67F53-C046-406B-928C-E0345FB40363}"/>
          </ac:picMkLst>
        </pc:picChg>
      </pc:sldChg>
      <pc:sldChg chg="add del">
        <pc:chgData name="Antonio Novo Guerrero" userId="7f1f7b21-16cc-49d8-88b6-870b7582009f" providerId="ADAL" clId="{4BB41B07-FF8C-45BC-95B8-CD955182A2C2}" dt="2019-12-10T03:10:37.092" v="30" actId="2696"/>
        <pc:sldMkLst>
          <pc:docMk/>
          <pc:sldMk cId="770632841" sldId="333"/>
        </pc:sldMkLst>
      </pc:sldChg>
      <pc:sldChg chg="addSp modSp add ord">
        <pc:chgData name="Antonio Novo Guerrero" userId="7f1f7b21-16cc-49d8-88b6-870b7582009f" providerId="ADAL" clId="{4BB41B07-FF8C-45BC-95B8-CD955182A2C2}" dt="2019-12-10T03:34:35.705" v="288" actId="1076"/>
        <pc:sldMkLst>
          <pc:docMk/>
          <pc:sldMk cId="3708497448" sldId="333"/>
        </pc:sldMkLst>
        <pc:spChg chg="add mod">
          <ac:chgData name="Antonio Novo Guerrero" userId="7f1f7b21-16cc-49d8-88b6-870b7582009f" providerId="ADAL" clId="{4BB41B07-FF8C-45BC-95B8-CD955182A2C2}" dt="2019-12-10T03:34:35.705" v="288" actId="1076"/>
          <ac:spMkLst>
            <pc:docMk/>
            <pc:sldMk cId="3708497448" sldId="333"/>
            <ac:spMk id="5" creationId="{EF32E740-D181-409E-BA3C-6C9056AAE11B}"/>
          </ac:spMkLst>
        </pc:spChg>
        <pc:spChg chg="mod">
          <ac:chgData name="Antonio Novo Guerrero" userId="7f1f7b21-16cc-49d8-88b6-870b7582009f" providerId="ADAL" clId="{4BB41B07-FF8C-45BC-95B8-CD955182A2C2}" dt="2019-12-10T03:25:31.374" v="218" actId="20577"/>
          <ac:spMkLst>
            <pc:docMk/>
            <pc:sldMk cId="3708497448" sldId="333"/>
            <ac:spMk id="7" creationId="{50598795-A335-4297-AB14-13C466DCDC06}"/>
          </ac:spMkLst>
        </pc:spChg>
        <pc:graphicFrameChg chg="mod">
          <ac:chgData name="Antonio Novo Guerrero" userId="7f1f7b21-16cc-49d8-88b6-870b7582009f" providerId="ADAL" clId="{4BB41B07-FF8C-45BC-95B8-CD955182A2C2}" dt="2019-12-10T03:33:09.046" v="281"/>
          <ac:graphicFrameMkLst>
            <pc:docMk/>
            <pc:sldMk cId="3708497448" sldId="333"/>
            <ac:graphicFrameMk id="2" creationId="{3B1F9C73-1791-455C-A100-1BF9C1584903}"/>
          </ac:graphicFrameMkLst>
        </pc:graphicFrameChg>
        <pc:graphicFrameChg chg="add mod">
          <ac:chgData name="Antonio Novo Guerrero" userId="7f1f7b21-16cc-49d8-88b6-870b7582009f" providerId="ADAL" clId="{4BB41B07-FF8C-45BC-95B8-CD955182A2C2}" dt="2019-12-10T03:26:25.630" v="231" actId="14100"/>
          <ac:graphicFrameMkLst>
            <pc:docMk/>
            <pc:sldMk cId="3708497448" sldId="333"/>
            <ac:graphicFrameMk id="3" creationId="{3B1F9C73-1791-455C-A100-1BF9C1584903}"/>
          </ac:graphicFrameMkLst>
        </pc:graphicFrameChg>
        <pc:picChg chg="add mod">
          <ac:chgData name="Antonio Novo Guerrero" userId="7f1f7b21-16cc-49d8-88b6-870b7582009f" providerId="ADAL" clId="{4BB41B07-FF8C-45BC-95B8-CD955182A2C2}" dt="2019-12-10T03:28:48.064" v="249" actId="1076"/>
          <ac:picMkLst>
            <pc:docMk/>
            <pc:sldMk cId="3708497448" sldId="333"/>
            <ac:picMk id="4" creationId="{308B86D1-8412-41E8-ADF3-FE007F79C8A0}"/>
          </ac:picMkLst>
        </pc:picChg>
      </pc:sldChg>
      <pc:sldChg chg="addSp delSp modSp add ord">
        <pc:chgData name="Antonio Novo Guerrero" userId="7f1f7b21-16cc-49d8-88b6-870b7582009f" providerId="ADAL" clId="{4BB41B07-FF8C-45BC-95B8-CD955182A2C2}" dt="2019-12-10T03:23:27.283" v="209" actId="404"/>
        <pc:sldMkLst>
          <pc:docMk/>
          <pc:sldMk cId="1760040676" sldId="334"/>
        </pc:sldMkLst>
        <pc:spChg chg="add del">
          <ac:chgData name="Antonio Novo Guerrero" userId="7f1f7b21-16cc-49d8-88b6-870b7582009f" providerId="ADAL" clId="{4BB41B07-FF8C-45BC-95B8-CD955182A2C2}" dt="2019-12-10T03:16:40.842" v="100"/>
          <ac:spMkLst>
            <pc:docMk/>
            <pc:sldMk cId="1760040676" sldId="334"/>
            <ac:spMk id="4" creationId="{2A9032E0-8B33-4217-B27F-5C03C123BB7C}"/>
          </ac:spMkLst>
        </pc:spChg>
        <pc:spChg chg="mod">
          <ac:chgData name="Antonio Novo Guerrero" userId="7f1f7b21-16cc-49d8-88b6-870b7582009f" providerId="ADAL" clId="{4BB41B07-FF8C-45BC-95B8-CD955182A2C2}" dt="2019-12-10T03:20:51.597" v="172"/>
          <ac:spMkLst>
            <pc:docMk/>
            <pc:sldMk cId="1760040676" sldId="334"/>
            <ac:spMk id="7" creationId="{50598795-A335-4297-AB14-13C466DCDC06}"/>
          </ac:spMkLst>
        </pc:spChg>
        <pc:spChg chg="add del">
          <ac:chgData name="Antonio Novo Guerrero" userId="7f1f7b21-16cc-49d8-88b6-870b7582009f" providerId="ADAL" clId="{4BB41B07-FF8C-45BC-95B8-CD955182A2C2}" dt="2019-12-10T03:16:42.765" v="102"/>
          <ac:spMkLst>
            <pc:docMk/>
            <pc:sldMk cId="1760040676" sldId="334"/>
            <ac:spMk id="8" creationId="{C182B0DD-6762-40DD-9FF8-D7F4903C2A19}"/>
          </ac:spMkLst>
        </pc:spChg>
        <pc:spChg chg="add del">
          <ac:chgData name="Antonio Novo Guerrero" userId="7f1f7b21-16cc-49d8-88b6-870b7582009f" providerId="ADAL" clId="{4BB41B07-FF8C-45BC-95B8-CD955182A2C2}" dt="2019-12-10T03:16:47.138" v="104"/>
          <ac:spMkLst>
            <pc:docMk/>
            <pc:sldMk cId="1760040676" sldId="334"/>
            <ac:spMk id="11" creationId="{45167EFA-A39C-4888-A257-D8A11CE3F968}"/>
          </ac:spMkLst>
        </pc:spChg>
        <pc:spChg chg="add mod">
          <ac:chgData name="Antonio Novo Guerrero" userId="7f1f7b21-16cc-49d8-88b6-870b7582009f" providerId="ADAL" clId="{4BB41B07-FF8C-45BC-95B8-CD955182A2C2}" dt="2019-12-10T03:22:29.324" v="196" actId="1076"/>
          <ac:spMkLst>
            <pc:docMk/>
            <pc:sldMk cId="1760040676" sldId="334"/>
            <ac:spMk id="14" creationId="{A9B722A0-73AC-4CCC-9AE9-43B1C49280ED}"/>
          </ac:spMkLst>
        </pc:spChg>
        <pc:graphicFrameChg chg="add del">
          <ac:chgData name="Antonio Novo Guerrero" userId="7f1f7b21-16cc-49d8-88b6-870b7582009f" providerId="ADAL" clId="{4BB41B07-FF8C-45BC-95B8-CD955182A2C2}" dt="2019-12-10T03:16:40.842" v="100"/>
          <ac:graphicFrameMkLst>
            <pc:docMk/>
            <pc:sldMk cId="1760040676" sldId="334"/>
            <ac:graphicFrameMk id="3" creationId="{B4CB5B85-6D4C-4429-9733-5DC0F43BA94D}"/>
          </ac:graphicFrameMkLst>
        </pc:graphicFrameChg>
        <pc:graphicFrameChg chg="add del">
          <ac:chgData name="Antonio Novo Guerrero" userId="7f1f7b21-16cc-49d8-88b6-870b7582009f" providerId="ADAL" clId="{4BB41B07-FF8C-45BC-95B8-CD955182A2C2}" dt="2019-12-10T03:16:40.842" v="100"/>
          <ac:graphicFrameMkLst>
            <pc:docMk/>
            <pc:sldMk cId="1760040676" sldId="334"/>
            <ac:graphicFrameMk id="5" creationId="{9DA26C9A-8495-456F-8FD4-6679FB9CE03D}"/>
          </ac:graphicFrameMkLst>
        </pc:graphicFrameChg>
        <pc:graphicFrameChg chg="add del">
          <ac:chgData name="Antonio Novo Guerrero" userId="7f1f7b21-16cc-49d8-88b6-870b7582009f" providerId="ADAL" clId="{4BB41B07-FF8C-45BC-95B8-CD955182A2C2}" dt="2019-12-10T03:16:42.765" v="102"/>
          <ac:graphicFrameMkLst>
            <pc:docMk/>
            <pc:sldMk cId="1760040676" sldId="334"/>
            <ac:graphicFrameMk id="6" creationId="{61797BBA-4669-4A0F-83E0-B828F5A42F0A}"/>
          </ac:graphicFrameMkLst>
        </pc:graphicFrameChg>
        <pc:graphicFrameChg chg="add del">
          <ac:chgData name="Antonio Novo Guerrero" userId="7f1f7b21-16cc-49d8-88b6-870b7582009f" providerId="ADAL" clId="{4BB41B07-FF8C-45BC-95B8-CD955182A2C2}" dt="2019-12-10T03:16:42.765" v="102"/>
          <ac:graphicFrameMkLst>
            <pc:docMk/>
            <pc:sldMk cId="1760040676" sldId="334"/>
            <ac:graphicFrameMk id="9" creationId="{725B2D98-C81B-4FAE-902A-79703C695647}"/>
          </ac:graphicFrameMkLst>
        </pc:graphicFrameChg>
        <pc:graphicFrameChg chg="add del">
          <ac:chgData name="Antonio Novo Guerrero" userId="7f1f7b21-16cc-49d8-88b6-870b7582009f" providerId="ADAL" clId="{4BB41B07-FF8C-45BC-95B8-CD955182A2C2}" dt="2019-12-10T03:16:47.138" v="104"/>
          <ac:graphicFrameMkLst>
            <pc:docMk/>
            <pc:sldMk cId="1760040676" sldId="334"/>
            <ac:graphicFrameMk id="10" creationId="{42EED61C-4A3F-41D8-8678-8C8F0996F23B}"/>
          </ac:graphicFrameMkLst>
        </pc:graphicFrameChg>
        <pc:graphicFrameChg chg="add del">
          <ac:chgData name="Antonio Novo Guerrero" userId="7f1f7b21-16cc-49d8-88b6-870b7582009f" providerId="ADAL" clId="{4BB41B07-FF8C-45BC-95B8-CD955182A2C2}" dt="2019-12-10T03:16:47.138" v="104"/>
          <ac:graphicFrameMkLst>
            <pc:docMk/>
            <pc:sldMk cId="1760040676" sldId="334"/>
            <ac:graphicFrameMk id="12" creationId="{CE722645-8FEE-4EAE-A7A6-1BF566DD02EB}"/>
          </ac:graphicFrameMkLst>
        </pc:graphicFrameChg>
        <pc:graphicFrameChg chg="add mod modGraphic">
          <ac:chgData name="Antonio Novo Guerrero" userId="7f1f7b21-16cc-49d8-88b6-870b7582009f" providerId="ADAL" clId="{4BB41B07-FF8C-45BC-95B8-CD955182A2C2}" dt="2019-12-10T03:23:27.283" v="209" actId="404"/>
          <ac:graphicFrameMkLst>
            <pc:docMk/>
            <pc:sldMk cId="1760040676" sldId="334"/>
            <ac:graphicFrameMk id="13" creationId="{F879AF6C-3732-446E-8572-103D157D3BF8}"/>
          </ac:graphicFrameMkLst>
        </pc:graphicFrameChg>
        <pc:graphicFrameChg chg="add mod">
          <ac:chgData name="Antonio Novo Guerrero" userId="7f1f7b21-16cc-49d8-88b6-870b7582009f" providerId="ADAL" clId="{4BB41B07-FF8C-45BC-95B8-CD955182A2C2}" dt="2019-12-10T03:21:59.952" v="192"/>
          <ac:graphicFrameMkLst>
            <pc:docMk/>
            <pc:sldMk cId="1760040676" sldId="334"/>
            <ac:graphicFrameMk id="15" creationId="{1F93D4B6-48C1-4941-8A41-AAEBF853D8E9}"/>
          </ac:graphicFrameMkLst>
        </pc:graphicFrameChg>
        <pc:picChg chg="add del">
          <ac:chgData name="Antonio Novo Guerrero" userId="7f1f7b21-16cc-49d8-88b6-870b7582009f" providerId="ADAL" clId="{4BB41B07-FF8C-45BC-95B8-CD955182A2C2}" dt="2019-12-10T03:17:01.784" v="106" actId="478"/>
          <ac:picMkLst>
            <pc:docMk/>
            <pc:sldMk cId="1760040676" sldId="334"/>
            <ac:picMk id="2" creationId="{A5C55A3D-316D-40B8-BF16-D41F9FFBB059}"/>
          </ac:picMkLst>
        </pc:picChg>
      </pc:sldChg>
      <pc:sldChg chg="add del">
        <pc:chgData name="Antonio Novo Guerrero" userId="7f1f7b21-16cc-49d8-88b6-870b7582009f" providerId="ADAL" clId="{4BB41B07-FF8C-45BC-95B8-CD955182A2C2}" dt="2019-12-10T03:10:37.994" v="31" actId="2696"/>
        <pc:sldMkLst>
          <pc:docMk/>
          <pc:sldMk cId="3599554224" sldId="334"/>
        </pc:sldMkLst>
      </pc:sldChg>
      <pc:sldChg chg="addSp modSp add ord">
        <pc:chgData name="Antonio Novo Guerrero" userId="7f1f7b21-16cc-49d8-88b6-870b7582009f" providerId="ADAL" clId="{4BB41B07-FF8C-45BC-95B8-CD955182A2C2}" dt="2019-12-10T04:24:31.443" v="1409" actId="20577"/>
        <pc:sldMkLst>
          <pc:docMk/>
          <pc:sldMk cId="1589836143" sldId="335"/>
        </pc:sldMkLst>
        <pc:spChg chg="add mod">
          <ac:chgData name="Antonio Novo Guerrero" userId="7f1f7b21-16cc-49d8-88b6-870b7582009f" providerId="ADAL" clId="{4BB41B07-FF8C-45BC-95B8-CD955182A2C2}" dt="2019-12-10T04:24:31.443" v="1409" actId="20577"/>
          <ac:spMkLst>
            <pc:docMk/>
            <pc:sldMk cId="1589836143" sldId="335"/>
            <ac:spMk id="3" creationId="{06F4DCA8-1C68-4CDC-82A4-502ED838D814}"/>
          </ac:spMkLst>
        </pc:spChg>
        <pc:spChg chg="mod">
          <ac:chgData name="Antonio Novo Guerrero" userId="7f1f7b21-16cc-49d8-88b6-870b7582009f" providerId="ADAL" clId="{4BB41B07-FF8C-45BC-95B8-CD955182A2C2}" dt="2019-12-10T03:52:48.936" v="384" actId="20577"/>
          <ac:spMkLst>
            <pc:docMk/>
            <pc:sldMk cId="1589836143" sldId="335"/>
            <ac:spMk id="7" creationId="{50598795-A335-4297-AB14-13C466DCDC06}"/>
          </ac:spMkLst>
        </pc:spChg>
      </pc:sldChg>
      <pc:sldChg chg="addSp delSp modSp add ord">
        <pc:chgData name="Antonio Novo Guerrero" userId="7f1f7b21-16cc-49d8-88b6-870b7582009f" providerId="ADAL" clId="{4BB41B07-FF8C-45BC-95B8-CD955182A2C2}" dt="2019-12-10T03:44:28.977" v="337"/>
        <pc:sldMkLst>
          <pc:docMk/>
          <pc:sldMk cId="280276493" sldId="336"/>
        </pc:sldMkLst>
        <pc:spChg chg="add mod">
          <ac:chgData name="Antonio Novo Guerrero" userId="7f1f7b21-16cc-49d8-88b6-870b7582009f" providerId="ADAL" clId="{4BB41B07-FF8C-45BC-95B8-CD955182A2C2}" dt="2019-12-10T03:35:14.851" v="293" actId="1076"/>
          <ac:spMkLst>
            <pc:docMk/>
            <pc:sldMk cId="280276493" sldId="336"/>
            <ac:spMk id="5" creationId="{F585ED37-AEC9-49D7-8370-4016E8EBA23B}"/>
          </ac:spMkLst>
        </pc:spChg>
        <pc:spChg chg="mod">
          <ac:chgData name="Antonio Novo Guerrero" userId="7f1f7b21-16cc-49d8-88b6-870b7582009f" providerId="ADAL" clId="{4BB41B07-FF8C-45BC-95B8-CD955182A2C2}" dt="2019-12-10T03:37:29.130" v="311" actId="6549"/>
          <ac:spMkLst>
            <pc:docMk/>
            <pc:sldMk cId="280276493" sldId="336"/>
            <ac:spMk id="7" creationId="{50598795-A335-4297-AB14-13C466DCDC06}"/>
          </ac:spMkLst>
        </pc:spChg>
        <pc:graphicFrameChg chg="add del mod">
          <ac:chgData name="Antonio Novo Guerrero" userId="7f1f7b21-16cc-49d8-88b6-870b7582009f" providerId="ADAL" clId="{4BB41B07-FF8C-45BC-95B8-CD955182A2C2}" dt="2019-12-10T03:43:53.352" v="336"/>
          <ac:graphicFrameMkLst>
            <pc:docMk/>
            <pc:sldMk cId="280276493" sldId="336"/>
            <ac:graphicFrameMk id="2" creationId="{18B3C5FB-164A-42E1-9E05-9A2A18FCB498}"/>
          </ac:graphicFrameMkLst>
        </pc:graphicFrameChg>
        <pc:graphicFrameChg chg="add">
          <ac:chgData name="Antonio Novo Guerrero" userId="7f1f7b21-16cc-49d8-88b6-870b7582009f" providerId="ADAL" clId="{4BB41B07-FF8C-45BC-95B8-CD955182A2C2}" dt="2019-12-10T03:33:44.648" v="283"/>
          <ac:graphicFrameMkLst>
            <pc:docMk/>
            <pc:sldMk cId="280276493" sldId="336"/>
            <ac:graphicFrameMk id="3" creationId="{18B3C5FB-164A-42E1-9E05-9A2A18FCB498}"/>
          </ac:graphicFrameMkLst>
        </pc:graphicFrameChg>
        <pc:picChg chg="add mod">
          <ac:chgData name="Antonio Novo Guerrero" userId="7f1f7b21-16cc-49d8-88b6-870b7582009f" providerId="ADAL" clId="{4BB41B07-FF8C-45BC-95B8-CD955182A2C2}" dt="2019-12-10T03:36:27.006" v="302" actId="1076"/>
          <ac:picMkLst>
            <pc:docMk/>
            <pc:sldMk cId="280276493" sldId="336"/>
            <ac:picMk id="6" creationId="{67400EBA-800B-4344-AA97-7BFBA4AA9E91}"/>
          </ac:picMkLst>
        </pc:picChg>
      </pc:sldChg>
      <pc:sldChg chg="modSp add">
        <pc:chgData name="Antonio Novo Guerrero" userId="7f1f7b21-16cc-49d8-88b6-870b7582009f" providerId="ADAL" clId="{4BB41B07-FF8C-45BC-95B8-CD955182A2C2}" dt="2019-12-10T04:21:30.163" v="1336" actId="1076"/>
        <pc:sldMkLst>
          <pc:docMk/>
          <pc:sldMk cId="786181658" sldId="337"/>
        </pc:sldMkLst>
        <pc:spChg chg="mod">
          <ac:chgData name="Antonio Novo Guerrero" userId="7f1f7b21-16cc-49d8-88b6-870b7582009f" providerId="ADAL" clId="{4BB41B07-FF8C-45BC-95B8-CD955182A2C2}" dt="2019-12-10T04:21:30.163" v="1336" actId="1076"/>
          <ac:spMkLst>
            <pc:docMk/>
            <pc:sldMk cId="786181658" sldId="337"/>
            <ac:spMk id="3" creationId="{06F4DCA8-1C68-4CDC-82A4-502ED838D814}"/>
          </ac:spMkLst>
        </pc:spChg>
        <pc:spChg chg="mod">
          <ac:chgData name="Antonio Novo Guerrero" userId="7f1f7b21-16cc-49d8-88b6-870b7582009f" providerId="ADAL" clId="{4BB41B07-FF8C-45BC-95B8-CD955182A2C2}" dt="2019-12-10T03:59:59.935" v="492" actId="20577"/>
          <ac:spMkLst>
            <pc:docMk/>
            <pc:sldMk cId="786181658" sldId="337"/>
            <ac:spMk id="7" creationId="{50598795-A335-4297-AB14-13C466DCDC06}"/>
          </ac:spMkLst>
        </pc:spChg>
      </pc:sldChg>
    </pc:docChg>
  </pc:docChgLst>
  <pc:docChgLst>
    <pc:chgData name="Antonio Novo Guerrero" userId="7f1f7b21-16cc-49d8-88b6-870b7582009f" providerId="ADAL" clId="{63B80D59-C86A-4D59-82AC-7F2CBF49D54D}"/>
    <pc:docChg chg="delSld modSld sldOrd">
      <pc:chgData name="Antonio Novo Guerrero" userId="7f1f7b21-16cc-49d8-88b6-870b7582009f" providerId="ADAL" clId="{63B80D59-C86A-4D59-82AC-7F2CBF49D54D}" dt="2019-12-09T06:24:30.873" v="1"/>
      <pc:docMkLst>
        <pc:docMk/>
      </pc:docMkLst>
      <pc:sldChg chg="del">
        <pc:chgData name="Antonio Novo Guerrero" userId="7f1f7b21-16cc-49d8-88b6-870b7582009f" providerId="ADAL" clId="{63B80D59-C86A-4D59-82AC-7F2CBF49D54D}" dt="2019-12-09T06:24:23.771" v="0" actId="2696"/>
        <pc:sldMkLst>
          <pc:docMk/>
          <pc:sldMk cId="1726058338" sldId="305"/>
        </pc:sldMkLst>
      </pc:sldChg>
      <pc:sldChg chg="ord">
        <pc:chgData name="Antonio Novo Guerrero" userId="7f1f7b21-16cc-49d8-88b6-870b7582009f" providerId="ADAL" clId="{63B80D59-C86A-4D59-82AC-7F2CBF49D54D}" dt="2019-12-09T06:24:30.873" v="1"/>
        <pc:sldMkLst>
          <pc:docMk/>
          <pc:sldMk cId="4079373736" sldId="33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k\SPI%20USA%20IRVINE\PROJECTS%202019\EC%20-%20ECCP%202nd%20Proj%20PR2894\D2-11%20Project%20Results\Submitted%20to%20EC%20August%202019\Event%20Participants%20Analysis%2020190802%20MS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'Participant Country Analysis'!$K$6:$K$35</c:f>
              <c:strCache>
                <c:ptCount val="30"/>
                <c:pt idx="0">
                  <c:v>France</c:v>
                </c:pt>
                <c:pt idx="1">
                  <c:v>Spain</c:v>
                </c:pt>
                <c:pt idx="2">
                  <c:v>Romania</c:v>
                </c:pt>
                <c:pt idx="3">
                  <c:v>Italy</c:v>
                </c:pt>
                <c:pt idx="4">
                  <c:v>Belgium</c:v>
                </c:pt>
                <c:pt idx="5">
                  <c:v>Bulgaria</c:v>
                </c:pt>
                <c:pt idx="6">
                  <c:v>Portugal</c:v>
                </c:pt>
                <c:pt idx="7">
                  <c:v>Lithuania</c:v>
                </c:pt>
                <c:pt idx="8">
                  <c:v>Hungary</c:v>
                </c:pt>
                <c:pt idx="9">
                  <c:v>Germany</c:v>
                </c:pt>
                <c:pt idx="10">
                  <c:v>Greece</c:v>
                </c:pt>
                <c:pt idx="11">
                  <c:v>Poland</c:v>
                </c:pt>
                <c:pt idx="12">
                  <c:v>Serbia</c:v>
                </c:pt>
                <c:pt idx="13">
                  <c:v>Sweden</c:v>
                </c:pt>
                <c:pt idx="14">
                  <c:v>UK</c:v>
                </c:pt>
                <c:pt idx="15">
                  <c:v>Netherlands</c:v>
                </c:pt>
                <c:pt idx="16">
                  <c:v>Austria</c:v>
                </c:pt>
                <c:pt idx="17">
                  <c:v>Finland</c:v>
                </c:pt>
                <c:pt idx="18">
                  <c:v>Croatia</c:v>
                </c:pt>
                <c:pt idx="19">
                  <c:v>Denmark</c:v>
                </c:pt>
                <c:pt idx="20">
                  <c:v>Norway</c:v>
                </c:pt>
                <c:pt idx="21">
                  <c:v>Slovenia</c:v>
                </c:pt>
                <c:pt idx="22">
                  <c:v>Ukraine</c:v>
                </c:pt>
                <c:pt idx="23">
                  <c:v>Czech Republic</c:v>
                </c:pt>
                <c:pt idx="24">
                  <c:v>FRY Macedonia</c:v>
                </c:pt>
                <c:pt idx="25">
                  <c:v>Ireland</c:v>
                </c:pt>
                <c:pt idx="26">
                  <c:v>Albania</c:v>
                </c:pt>
                <c:pt idx="27">
                  <c:v>Estonia</c:v>
                </c:pt>
                <c:pt idx="28">
                  <c:v>Latvia</c:v>
                </c:pt>
                <c:pt idx="29">
                  <c:v>Montenegro</c:v>
                </c:pt>
              </c:strCache>
            </c:strRef>
          </c:cat>
          <c:val>
            <c:numRef>
              <c:f>'Participant Country Analysis'!$L$6:$L$35</c:f>
              <c:numCache>
                <c:formatCode>General</c:formatCode>
                <c:ptCount val="30"/>
                <c:pt idx="0">
                  <c:v>99</c:v>
                </c:pt>
                <c:pt idx="1">
                  <c:v>85</c:v>
                </c:pt>
                <c:pt idx="2">
                  <c:v>58</c:v>
                </c:pt>
                <c:pt idx="3">
                  <c:v>39</c:v>
                </c:pt>
                <c:pt idx="4">
                  <c:v>27</c:v>
                </c:pt>
                <c:pt idx="5">
                  <c:v>21</c:v>
                </c:pt>
                <c:pt idx="6">
                  <c:v>18</c:v>
                </c:pt>
                <c:pt idx="7">
                  <c:v>17</c:v>
                </c:pt>
                <c:pt idx="8">
                  <c:v>16</c:v>
                </c:pt>
                <c:pt idx="9">
                  <c:v>16</c:v>
                </c:pt>
                <c:pt idx="10">
                  <c:v>15</c:v>
                </c:pt>
                <c:pt idx="11">
                  <c:v>14</c:v>
                </c:pt>
                <c:pt idx="12">
                  <c:v>13</c:v>
                </c:pt>
                <c:pt idx="13">
                  <c:v>13</c:v>
                </c:pt>
                <c:pt idx="14">
                  <c:v>13</c:v>
                </c:pt>
                <c:pt idx="15">
                  <c:v>11</c:v>
                </c:pt>
                <c:pt idx="16">
                  <c:v>8</c:v>
                </c:pt>
                <c:pt idx="17">
                  <c:v>8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5</c:v>
                </c:pt>
                <c:pt idx="22">
                  <c:v>4</c:v>
                </c:pt>
                <c:pt idx="23">
                  <c:v>3</c:v>
                </c:pt>
                <c:pt idx="24">
                  <c:v>2</c:v>
                </c:pt>
                <c:pt idx="25">
                  <c:v>2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05-45CA-9584-52501D4E54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5451216"/>
        <c:axId val="537038992"/>
      </c:barChart>
      <c:catAx>
        <c:axId val="57545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37038992"/>
        <c:crosses val="autoZero"/>
        <c:auto val="1"/>
        <c:lblAlgn val="ctr"/>
        <c:lblOffset val="100"/>
        <c:noMultiLvlLbl val="0"/>
      </c:catAx>
      <c:valAx>
        <c:axId val="53703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Participants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75451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Sheet1!$F$107</c:f>
              <c:strCache>
                <c:ptCount val="1"/>
                <c:pt idx="0">
                  <c:v>FR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483111429986491E-3"/>
                  <c:y val="-1.14689255332598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BA-4F31-BD81-3EC96F545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Sheet1!$G$107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BA-4F31-BD81-3EC96F54530F}"/>
            </c:ext>
          </c:extLst>
        </c:ser>
        <c:ser>
          <c:idx val="1"/>
          <c:order val="1"/>
          <c:tx>
            <c:strRef>
              <c:f>Sheet1!$F$108</c:f>
              <c:strCache>
                <c:ptCount val="1"/>
                <c:pt idx="0">
                  <c:v>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43BA-4F31-BD81-3EC96F545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Sheet1!$G$108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BA-4F31-BD81-3EC96F54530F}"/>
            </c:ext>
          </c:extLst>
        </c:ser>
        <c:ser>
          <c:idx val="2"/>
          <c:order val="2"/>
          <c:tx>
            <c:strRef>
              <c:f>Sheet1!$F$109</c:f>
              <c:strCache>
                <c:ptCount val="1"/>
                <c:pt idx="0">
                  <c:v>IT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43BA-4F31-BD81-3EC96F545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Sheet1!$G$109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3BA-4F31-BD81-3EC96F54530F}"/>
            </c:ext>
          </c:extLst>
        </c:ser>
        <c:ser>
          <c:idx val="3"/>
          <c:order val="3"/>
          <c:tx>
            <c:strRef>
              <c:f>Sheet1!$F$110</c:f>
              <c:strCache>
                <c:ptCount val="1"/>
                <c:pt idx="0">
                  <c:v>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43BA-4F31-BD81-3EC96F545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Sheet1!$G$110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3BA-4F31-BD81-3EC96F54530F}"/>
            </c:ext>
          </c:extLst>
        </c:ser>
        <c:ser>
          <c:idx val="4"/>
          <c:order val="4"/>
          <c:tx>
            <c:strRef>
              <c:f>Sheet1!$F$111</c:f>
              <c:strCache>
                <c:ptCount val="1"/>
                <c:pt idx="0">
                  <c:v>BE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43BA-4F31-BD81-3EC96F545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Sheet1!$G$111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3BA-4F31-BD81-3EC96F54530F}"/>
            </c:ext>
          </c:extLst>
        </c:ser>
        <c:ser>
          <c:idx val="5"/>
          <c:order val="5"/>
          <c:tx>
            <c:strRef>
              <c:f>Sheet1!$F$112</c:f>
              <c:strCache>
                <c:ptCount val="1"/>
                <c:pt idx="0">
                  <c:v>SE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43BA-4F31-BD81-3EC96F545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Sheet1!$G$112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3BA-4F31-BD81-3EC96F54530F}"/>
            </c:ext>
          </c:extLst>
        </c:ser>
        <c:ser>
          <c:idx val="6"/>
          <c:order val="6"/>
          <c:tx>
            <c:strRef>
              <c:f>Sheet1!$F$113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43BA-4F31-BD81-3EC96F545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Sheet1!$G$113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3BA-4F31-BD81-3EC96F54530F}"/>
            </c:ext>
          </c:extLst>
        </c:ser>
        <c:ser>
          <c:idx val="7"/>
          <c:order val="7"/>
          <c:tx>
            <c:strRef>
              <c:f>Sheet1!$F$114</c:f>
              <c:strCache>
                <c:ptCount val="1"/>
                <c:pt idx="0">
                  <c:v>RS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43BA-4F31-BD81-3EC96F545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Sheet1!$G$114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3BA-4F31-BD81-3EC96F54530F}"/>
            </c:ext>
          </c:extLst>
        </c:ser>
        <c:ser>
          <c:idx val="8"/>
          <c:order val="8"/>
          <c:tx>
            <c:strRef>
              <c:f>Sheet1!$F$115</c:f>
              <c:strCache>
                <c:ptCount val="1"/>
                <c:pt idx="0">
                  <c:v>RO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43BA-4F31-BD81-3EC96F545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Sheet1!$G$115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3BA-4F31-BD81-3EC96F54530F}"/>
            </c:ext>
          </c:extLst>
        </c:ser>
        <c:ser>
          <c:idx val="9"/>
          <c:order val="9"/>
          <c:tx>
            <c:strRef>
              <c:f>Sheet1!$F$116</c:f>
              <c:strCache>
                <c:ptCount val="1"/>
                <c:pt idx="0">
                  <c:v>PT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Sheet1!$G$116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3BA-4F31-BD81-3EC96F54530F}"/>
            </c:ext>
          </c:extLst>
        </c:ser>
        <c:ser>
          <c:idx val="10"/>
          <c:order val="10"/>
          <c:tx>
            <c:strRef>
              <c:f>Sheet1!$F$117</c:f>
              <c:strCache>
                <c:ptCount val="1"/>
                <c:pt idx="0">
                  <c:v>UK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Sheet1!$G$117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3BA-4F31-BD81-3EC96F54530F}"/>
            </c:ext>
          </c:extLst>
        </c:ser>
        <c:ser>
          <c:idx val="11"/>
          <c:order val="11"/>
          <c:tx>
            <c:strRef>
              <c:f>Sheet1!$F$118</c:f>
              <c:strCache>
                <c:ptCount val="1"/>
                <c:pt idx="0">
                  <c:v>AT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Sheet1!$G$118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3BA-4F31-BD81-3EC96F54530F}"/>
            </c:ext>
          </c:extLst>
        </c:ser>
        <c:ser>
          <c:idx val="12"/>
          <c:order val="12"/>
          <c:tx>
            <c:strRef>
              <c:f>Sheet1!$F$119</c:f>
              <c:strCache>
                <c:ptCount val="1"/>
                <c:pt idx="0">
                  <c:v>PL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43BA-4F31-BD81-3EC96F545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Sheet1!$G$119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3BA-4F31-BD81-3EC96F54530F}"/>
            </c:ext>
          </c:extLst>
        </c:ser>
        <c:ser>
          <c:idx val="13"/>
          <c:order val="13"/>
          <c:tx>
            <c:strRef>
              <c:f>Sheet1!$F$120</c:f>
              <c:strCache>
                <c:ptCount val="1"/>
                <c:pt idx="0">
                  <c:v>LV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43BA-4F31-BD81-3EC96F545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Sheet1!$G$120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43BA-4F31-BD81-3EC96F54530F}"/>
            </c:ext>
          </c:extLst>
        </c:ser>
        <c:ser>
          <c:idx val="14"/>
          <c:order val="14"/>
          <c:tx>
            <c:strRef>
              <c:f>Sheet1!$F$121</c:f>
              <c:strCache>
                <c:ptCount val="1"/>
                <c:pt idx="0">
                  <c:v>HU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43BA-4F31-BD81-3EC96F545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Sheet1!$G$121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43BA-4F31-BD81-3EC96F54530F}"/>
            </c:ext>
          </c:extLst>
        </c:ser>
        <c:ser>
          <c:idx val="15"/>
          <c:order val="15"/>
          <c:tx>
            <c:strRef>
              <c:f>Sheet1!$F$122</c:f>
              <c:strCache>
                <c:ptCount val="1"/>
                <c:pt idx="0">
                  <c:v>CZ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Sheet1!$G$122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43BA-4F31-BD81-3EC96F54530F}"/>
            </c:ext>
          </c:extLst>
        </c:ser>
        <c:ser>
          <c:idx val="16"/>
          <c:order val="16"/>
          <c:tx>
            <c:strRef>
              <c:f>Sheet1!$F$123</c:f>
              <c:strCache>
                <c:ptCount val="1"/>
                <c:pt idx="0">
                  <c:v>BG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Sheet1!$G$123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43BA-4F31-BD81-3EC96F54530F}"/>
            </c:ext>
          </c:extLst>
        </c:ser>
        <c:ser>
          <c:idx val="17"/>
          <c:order val="17"/>
          <c:tx>
            <c:strRef>
              <c:f>Sheet1!$F$124</c:f>
              <c:strCache>
                <c:ptCount val="1"/>
                <c:pt idx="0">
                  <c:v>NL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43BA-4F31-BD81-3EC96F545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Sheet1!$G$124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43BA-4F31-BD81-3EC96F5453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1257704"/>
        <c:axId val="471260000"/>
      </c:barChart>
      <c:catAx>
        <c:axId val="471257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71260000"/>
        <c:crosses val="autoZero"/>
        <c:auto val="1"/>
        <c:lblAlgn val="ctr"/>
        <c:lblOffset val="100"/>
        <c:noMultiLvlLbl val="0"/>
      </c:catAx>
      <c:valAx>
        <c:axId val="47126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71257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205893834081847E-2"/>
          <c:y val="0.88807210582624163"/>
          <c:w val="0.89190941751569441"/>
          <c:h val="0.111927894173758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EE06-4889-BE6C-E8DA5D32783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E06-4889-BE6C-E8DA5D32783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EE06-4889-BE6C-E8DA5D32783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E06-4889-BE6C-E8DA5D32783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EE06-4889-BE6C-E8DA5D32783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E06-4889-BE6C-E8DA5D32783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EE06-4889-BE6C-E8DA5D32783A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E06-4889-BE6C-E8DA5D32783A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EE06-4889-BE6C-E8DA5D32783A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E06-4889-BE6C-E8DA5D32783A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EE06-4889-BE6C-E8DA5D32783A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E06-4889-BE6C-E8DA5D32783A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EE06-4889-BE6C-E8DA5D32783A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E06-4889-BE6C-E8DA5D32783A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EE06-4889-BE6C-E8DA5D32783A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E06-4889-BE6C-E8DA5D32783A}"/>
              </c:ext>
            </c:extLst>
          </c:dPt>
          <c:dPt>
            <c:idx val="16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EE06-4889-BE6C-E8DA5D32783A}"/>
              </c:ext>
            </c:extLst>
          </c:dPt>
          <c:dPt>
            <c:idx val="17"/>
            <c:bubble3D val="0"/>
            <c:spPr>
              <a:gradFill rotWithShape="1">
                <a:gsLst>
                  <a:gs pos="0">
                    <a:schemeClr val="accent3">
                      <a:lumMod val="75000"/>
                    </a:schemeClr>
                  </a:gs>
                  <a:gs pos="100000">
                    <a:schemeClr val="accent3"/>
                  </a:gs>
                  <a:gs pos="100000">
                    <a:schemeClr val="accent6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EE06-4889-BE6C-E8DA5D32783A}"/>
              </c:ext>
            </c:extLst>
          </c:dPt>
          <c:dPt>
            <c:idx val="18"/>
            <c:bubble3D val="0"/>
            <c:spPr>
              <a:gradFill rotWithShape="1">
                <a:gsLst>
                  <a:gs pos="0">
                    <a:schemeClr val="accent6">
                      <a:lumMod val="75000"/>
                    </a:schemeClr>
                  </a:gs>
                  <a:gs pos="100000">
                    <a:schemeClr val="accent6"/>
                  </a:gs>
                  <a:gs pos="100000">
                    <a:schemeClr val="accent6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EE06-4889-BE6C-E8DA5D32783A}"/>
              </c:ext>
            </c:extLst>
          </c:dPt>
          <c:dLbls>
            <c:dLbl>
              <c:idx val="14"/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EE06-4889-BE6C-E8DA5D32783A}"/>
                </c:ext>
              </c:extLst>
            </c:dLbl>
            <c:dLbl>
              <c:idx val="18"/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2-EE06-4889-BE6C-E8DA5D32783A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'by country '!$A$2:$A$20</c:f>
              <c:strCache>
                <c:ptCount val="19"/>
                <c:pt idx="0">
                  <c:v>BG</c:v>
                </c:pt>
                <c:pt idx="1">
                  <c:v>EE</c:v>
                </c:pt>
                <c:pt idx="2">
                  <c:v>NL</c:v>
                </c:pt>
                <c:pt idx="3">
                  <c:v>PT</c:v>
                </c:pt>
                <c:pt idx="4">
                  <c:v>RS</c:v>
                </c:pt>
                <c:pt idx="5">
                  <c:v>SE</c:v>
                </c:pt>
                <c:pt idx="6">
                  <c:v>SI</c:v>
                </c:pt>
                <c:pt idx="7">
                  <c:v>UK</c:v>
                </c:pt>
                <c:pt idx="8">
                  <c:v>CZ</c:v>
                </c:pt>
                <c:pt idx="9">
                  <c:v>LV</c:v>
                </c:pt>
                <c:pt idx="10">
                  <c:v>RO</c:v>
                </c:pt>
                <c:pt idx="11">
                  <c:v>BE</c:v>
                </c:pt>
                <c:pt idx="12">
                  <c:v>DE</c:v>
                </c:pt>
                <c:pt idx="13">
                  <c:v>HU</c:v>
                </c:pt>
                <c:pt idx="14">
                  <c:v>LT</c:v>
                </c:pt>
                <c:pt idx="15">
                  <c:v>PL</c:v>
                </c:pt>
                <c:pt idx="16">
                  <c:v>FR</c:v>
                </c:pt>
                <c:pt idx="17">
                  <c:v>IT</c:v>
                </c:pt>
                <c:pt idx="18">
                  <c:v>ES</c:v>
                </c:pt>
              </c:strCache>
            </c:strRef>
          </c:cat>
          <c:val>
            <c:numRef>
              <c:f>'by country '!$B$2:$B$20</c:f>
              <c:numCache>
                <c:formatCode>General</c:formatCode>
                <c:ptCount val="1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4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EE06-4889-BE6C-E8DA5D3278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8671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32778162326009"/>
          <c:y val="0.13698611893914789"/>
          <c:w val="0.59955114131693443"/>
          <c:h val="0.77986895636869158"/>
        </c:manualLayout>
      </c:layout>
      <c:pieChart>
        <c:varyColors val="1"/>
        <c:ser>
          <c:idx val="0"/>
          <c:order val="0"/>
          <c:tx>
            <c:strRef>
              <c:f>'by country data'!$B$1</c:f>
              <c:strCache>
                <c:ptCount val="1"/>
                <c:pt idx="0">
                  <c:v>Count of Country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864C-461E-9391-C898AF56E2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64C-461E-9391-C898AF56E2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64C-461E-9391-C898AF56E2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64C-461E-9391-C898AF56E26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864C-461E-9391-C898AF56E26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64C-461E-9391-C898AF56E26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864C-461E-9391-C898AF56E26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64C-461E-9391-C898AF56E26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864C-461E-9391-C898AF56E26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64C-461E-9391-C898AF56E26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864C-461E-9391-C898AF56E26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64C-461E-9391-C898AF56E26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864C-461E-9391-C898AF56E26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864C-461E-9391-C898AF56E26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864C-461E-9391-C898AF56E268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864C-461E-9391-C898AF56E268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864C-461E-9391-C898AF56E268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864C-461E-9391-C898AF56E268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864C-461E-9391-C898AF56E268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864C-461E-9391-C898AF56E268}"/>
              </c:ext>
            </c:extLst>
          </c:dPt>
          <c:dLbls>
            <c:dLbl>
              <c:idx val="0"/>
              <c:layout>
                <c:manualLayout>
                  <c:x val="-1.1569772102819799E-2"/>
                  <c:y val="-3.70370370370370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4C-461E-9391-C898AF56E26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864C-461E-9391-C898AF56E26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864C-461E-9391-C898AF56E26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864C-461E-9391-C898AF56E26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864C-461E-9391-C898AF56E26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864C-461E-9391-C898AF56E26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864C-461E-9391-C898AF56E26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864C-461E-9391-C898AF56E26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864C-461E-9391-C898AF56E268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864C-461E-9391-C898AF56E268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864C-461E-9391-C898AF56E268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864C-461E-9391-C898AF56E268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C-864C-461E-9391-C898AF56E268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864C-461E-9391-C898AF56E268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864C-461E-9391-C898AF56E268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864C-461E-9391-C898AF56E268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0-864C-461E-9391-C898AF56E268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864C-461E-9391-C898AF56E268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2-864C-461E-9391-C898AF56E268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864C-461E-9391-C898AF56E268}"/>
                </c:ext>
              </c:extLst>
            </c:dLbl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'by country data'!$A$2:$A$21</c:f>
              <c:strCache>
                <c:ptCount val="20"/>
                <c:pt idx="0">
                  <c:v>HU</c:v>
                </c:pt>
                <c:pt idx="1">
                  <c:v>IL</c:v>
                </c:pt>
                <c:pt idx="2">
                  <c:v>AT</c:v>
                </c:pt>
                <c:pt idx="3">
                  <c:v>CZ</c:v>
                </c:pt>
                <c:pt idx="4">
                  <c:v>RO</c:v>
                </c:pt>
                <c:pt idx="5">
                  <c:v>IE</c:v>
                </c:pt>
                <c:pt idx="6">
                  <c:v>RS</c:v>
                </c:pt>
                <c:pt idx="7">
                  <c:v>NO</c:v>
                </c:pt>
                <c:pt idx="8">
                  <c:v>SE</c:v>
                </c:pt>
                <c:pt idx="9">
                  <c:v>PT</c:v>
                </c:pt>
                <c:pt idx="10">
                  <c:v>BE</c:v>
                </c:pt>
                <c:pt idx="11">
                  <c:v>EL</c:v>
                </c:pt>
                <c:pt idx="12">
                  <c:v>NL</c:v>
                </c:pt>
                <c:pt idx="13">
                  <c:v>IT</c:v>
                </c:pt>
                <c:pt idx="14">
                  <c:v>UK</c:v>
                </c:pt>
                <c:pt idx="15">
                  <c:v>DK</c:v>
                </c:pt>
                <c:pt idx="16">
                  <c:v>PL</c:v>
                </c:pt>
                <c:pt idx="17">
                  <c:v>DE</c:v>
                </c:pt>
                <c:pt idx="18">
                  <c:v>FR</c:v>
                </c:pt>
                <c:pt idx="19">
                  <c:v>ES</c:v>
                </c:pt>
              </c:strCache>
            </c:strRef>
          </c:cat>
          <c:val>
            <c:numRef>
              <c:f>'by country data'!$B$2:$B$21</c:f>
              <c:numCache>
                <c:formatCode>General</c:formatCode>
                <c:ptCount val="20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6</c:v>
                </c:pt>
                <c:pt idx="11">
                  <c:v>7</c:v>
                </c:pt>
                <c:pt idx="12">
                  <c:v>7</c:v>
                </c:pt>
                <c:pt idx="13">
                  <c:v>8</c:v>
                </c:pt>
                <c:pt idx="14">
                  <c:v>8</c:v>
                </c:pt>
                <c:pt idx="15">
                  <c:v>9</c:v>
                </c:pt>
                <c:pt idx="16">
                  <c:v>10</c:v>
                </c:pt>
                <c:pt idx="17">
                  <c:v>14</c:v>
                </c:pt>
                <c:pt idx="18">
                  <c:v>20</c:v>
                </c:pt>
                <c:pt idx="19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64C-461E-9391-C898AF56E26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ACE07-843C-4A6B-A051-D6AB43012EF0}" type="datetimeFigureOut">
              <a:rPr lang="es-ES" smtClean="0"/>
              <a:t>10/12/2019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18539-285C-4D41-B3AE-C4D731BC00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2195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18539-285C-4D41-B3AE-C4D731BC005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39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18539-285C-4D41-B3AE-C4D731BC005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5281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18539-285C-4D41-B3AE-C4D731BC005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3418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18539-285C-4D41-B3AE-C4D731BC005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2783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18539-285C-4D41-B3AE-C4D731BC005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3522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18539-285C-4D41-B3AE-C4D731BC005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4148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18539-285C-4D41-B3AE-C4D731BC005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9642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18539-285C-4D41-B3AE-C4D731BC005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8137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18539-285C-4D41-B3AE-C4D731BC005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5576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71464" y="2130426"/>
            <a:ext cx="10310936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59732" y="388371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AA64-3560-46EA-97A4-85A86F38053B}" type="datetimeFigureOut">
              <a:rPr lang="es-ES" smtClean="0"/>
              <a:pPr/>
              <a:t>10/12/2019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3BD1-41B0-48FC-A257-7109984E0CF1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6 Imagen" descr="Congreso Clusters 2-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552384" y="5885510"/>
            <a:ext cx="2639616" cy="97249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-44449"/>
            <a:ext cx="2376264" cy="11536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AA64-3560-46EA-97A4-85A86F38053B}" type="datetimeFigureOut">
              <a:rPr lang="es-ES" smtClean="0"/>
              <a:pPr/>
              <a:t>10/12/2019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3BD1-41B0-48FC-A257-7109984E0CF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AA64-3560-46EA-97A4-85A86F38053B}" type="datetimeFigureOut">
              <a:rPr lang="es-ES" smtClean="0"/>
              <a:pPr/>
              <a:t>10/12/2019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3BD1-41B0-48FC-A257-7109984E0CF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5490" y="4800600"/>
            <a:ext cx="8231744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3995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3D505D98-D4C1-4348-8F39-108EE2C76C21}" type="datetime1">
              <a:rPr lang="es-ES" smtClean="0"/>
              <a:pPr/>
              <a:t>10/12/2019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95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5491" y="5410201"/>
            <a:ext cx="8689596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A12EF1AF-E5B2-41DB-BFF8-672C5BBF646A}" type="datetime1">
              <a:rPr lang="es-ES" smtClean="0"/>
              <a:pPr/>
              <a:t>10/12/2019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0895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505174" y="1905001"/>
            <a:ext cx="442075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230806" y="1905001"/>
            <a:ext cx="4420751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algn="r"/>
            <a:fld id="{8E17C630-F8FA-4DCB-87FA-91D30885A2FD}" type="datetime1">
              <a:rPr lang="es-ES" smtClean="0"/>
              <a:pPr algn="r"/>
              <a:t>10/12/2019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1604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2808" y="1905000"/>
            <a:ext cx="441770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522808" y="2743201"/>
            <a:ext cx="441770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251489" y="2743201"/>
            <a:ext cx="441770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724076C6-356A-48AB-A8EF-572AE4A11929}" type="datetime1">
              <a:rPr lang="es-ES" smtClean="0"/>
              <a:pPr/>
              <a:t>10/12/2019</a:t>
            </a:fld>
            <a:endParaRPr lang="es-ES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5125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4A686D9-BDBD-4090-B19D-04E04F3CB648}" type="datetime1">
              <a:rPr lang="es-ES" smtClean="0"/>
              <a:pPr/>
              <a:t>10/12/2019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831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D1B4D0FB-1285-4974-8D4E-BCFCC0FA7978}" type="datetime1">
              <a:rPr lang="es-ES" smtClean="0"/>
              <a:pPr/>
              <a:t>10/12/2019</a:t>
            </a:fld>
            <a:endParaRPr lang="es-ES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8345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952704" y="685800"/>
            <a:ext cx="6402467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9C3D96D5-80C9-4ED7-89C2-CE590C3C6CB2}" type="datetime1">
              <a:rPr lang="es-ES" smtClean="0"/>
              <a:pPr/>
              <a:t>10/12/2019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620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AA64-3560-46EA-97A4-85A86F38053B}" type="datetimeFigureOut">
              <a:rPr lang="es-ES" smtClean="0"/>
              <a:pPr/>
              <a:t>10/12/2019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3BD1-41B0-48FC-A257-7109984E0CF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6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-ES" noProof="0"/>
              <a:t>Editar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DA911BAB-2490-48FD-81BA-E5EB85DA87AE}" type="datetime1">
              <a:rPr lang="es-ES" smtClean="0"/>
              <a:pPr/>
              <a:t>10/12/2019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s-ES" noProof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5659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F1AC609F-0362-4067-A47A-9F1CA2E45A65}" type="datetime1">
              <a:rPr lang="es-ES" smtClean="0"/>
              <a:pPr/>
              <a:t>10/12/2019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9638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44794" y="381001"/>
            <a:ext cx="1524398" cy="5638800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522809" y="381001"/>
            <a:ext cx="7393324" cy="5638800"/>
          </a:xfrm>
        </p:spPr>
        <p:txBody>
          <a:bodyPr vert="eaVert" rtlCol="0"/>
          <a:lstStyle/>
          <a:p>
            <a:pPr lvl="0" rtl="0"/>
            <a:r>
              <a:rPr lang="es-ES" noProof="0"/>
              <a:t>Editar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932AED9F-A6BB-400D-8F4D-616EB46A9405}" type="datetime1">
              <a:rPr lang="es-ES" smtClean="0"/>
              <a:pPr/>
              <a:t>10/12/2019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2698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99990" y="1667617"/>
            <a:ext cx="4592019" cy="5616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6482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7429" y="1708993"/>
            <a:ext cx="5597141" cy="374398"/>
          </a:xfrm>
        </p:spPr>
        <p:txBody>
          <a:bodyPr lIns="0" tIns="0" rIns="0" bIns="0"/>
          <a:lstStyle>
            <a:lvl1pPr>
              <a:defRPr sz="2433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68837" y="2098154"/>
            <a:ext cx="8254325" cy="266676"/>
          </a:xfrm>
        </p:spPr>
        <p:txBody>
          <a:bodyPr lIns="0" tIns="0" rIns="0" bIns="0"/>
          <a:lstStyle>
            <a:lvl1pPr>
              <a:defRPr sz="1733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4318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7429" y="1708993"/>
            <a:ext cx="5597141" cy="374398"/>
          </a:xfrm>
        </p:spPr>
        <p:txBody>
          <a:bodyPr lIns="0" tIns="0" rIns="0" bIns="0"/>
          <a:lstStyle>
            <a:lvl1pPr>
              <a:defRPr sz="2433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9137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7429" y="1708993"/>
            <a:ext cx="5597141" cy="374398"/>
          </a:xfrm>
        </p:spPr>
        <p:txBody>
          <a:bodyPr lIns="0" tIns="0" rIns="0" bIns="0"/>
          <a:lstStyle>
            <a:lvl1pPr>
              <a:defRPr sz="2433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1516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640032" y="1696498"/>
            <a:ext cx="4781549" cy="3003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k object 17"/>
          <p:cNvSpPr/>
          <p:nvPr/>
        </p:nvSpPr>
        <p:spPr>
          <a:xfrm>
            <a:off x="7407810" y="2277960"/>
            <a:ext cx="3263899" cy="2006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k object 18"/>
          <p:cNvSpPr/>
          <p:nvPr/>
        </p:nvSpPr>
        <p:spPr>
          <a:xfrm>
            <a:off x="668826" y="342730"/>
            <a:ext cx="10846795" cy="65152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85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AA64-3560-46EA-97A4-85A86F38053B}" type="datetimeFigureOut">
              <a:rPr lang="es-ES" smtClean="0"/>
              <a:pPr/>
              <a:t>10/12/2019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3BD1-41B0-48FC-A257-7109984E0CF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AA64-3560-46EA-97A4-85A86F38053B}" type="datetimeFigureOut">
              <a:rPr lang="es-ES" smtClean="0"/>
              <a:pPr/>
              <a:t>10/12/2019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3BD1-41B0-48FC-A257-7109984E0CF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AA64-3560-46EA-97A4-85A86F38053B}" type="datetimeFigureOut">
              <a:rPr lang="es-ES" smtClean="0"/>
              <a:pPr/>
              <a:t>10/12/2019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3BD1-41B0-48FC-A257-7109984E0CF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AA64-3560-46EA-97A4-85A86F38053B}" type="datetimeFigureOut">
              <a:rPr lang="es-ES" smtClean="0"/>
              <a:pPr/>
              <a:t>10/12/2019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3BD1-41B0-48FC-A257-7109984E0CF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AA64-3560-46EA-97A4-85A86F38053B}" type="datetimeFigureOut">
              <a:rPr lang="es-ES" smtClean="0"/>
              <a:pPr/>
              <a:t>10/12/2019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3BD1-41B0-48FC-A257-7109984E0CF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AA64-3560-46EA-97A4-85A86F38053B}" type="datetimeFigureOut">
              <a:rPr lang="es-ES" smtClean="0"/>
              <a:pPr/>
              <a:t>10/12/2019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3BD1-41B0-48FC-A257-7109984E0CF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3AA64-3560-46EA-97A4-85A86F38053B}" type="datetimeFigureOut">
              <a:rPr lang="es-ES" smtClean="0"/>
              <a:pPr/>
              <a:t>10/12/2019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3BD1-41B0-48FC-A257-7109984E0CF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3AA64-3560-46EA-97A4-85A86F38053B}" type="datetimeFigureOut">
              <a:rPr lang="es-ES" smtClean="0"/>
              <a:pPr/>
              <a:t>10/12/2019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13BD1-41B0-48FC-A257-7109984E0CF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2810" y="1904999"/>
            <a:ext cx="913677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8228565" y="6400800"/>
            <a:ext cx="144976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170E197-1079-4777-8273-53286CD6A787}" type="datetime1">
              <a:rPr lang="es-ES" smtClean="0"/>
              <a:pPr algn="r"/>
              <a:t>10/12/2019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6554906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830772" y="6400800"/>
            <a:ext cx="83841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45036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1"/>
            <a:ext cx="12191999" cy="12595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7429" y="1708993"/>
            <a:ext cx="5597141" cy="5616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68837" y="2098154"/>
            <a:ext cx="8254325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9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antnovo" TargetMode="External"/><Relationship Id="rId3" Type="http://schemas.openxmlformats.org/officeDocument/2006/relationships/oleObject" Target="../embeddings/oleObject1.bin"/><Relationship Id="rId7" Type="http://schemas.openxmlformats.org/officeDocument/2006/relationships/hyperlink" Target="https://twitter.com/ClustersES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hyperlink" Target="mailto:presidente@fenaeic.org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wmf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lusters.ipyme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6B56A2F-E57B-41A3-8E95-6FFFE68E3290}"/>
              </a:ext>
            </a:extLst>
          </p:cNvPr>
          <p:cNvPicPr/>
          <p:nvPr/>
        </p:nvPicPr>
        <p:blipFill rotWithShape="1">
          <a:blip r:embed="rId3"/>
          <a:srcRect b="29545"/>
          <a:stretch/>
        </p:blipFill>
        <p:spPr bwMode="auto">
          <a:xfrm>
            <a:off x="0" y="-27384"/>
            <a:ext cx="12184150" cy="6885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D4B7F61-9779-4228-B5BD-9DB84AFFCB50}"/>
              </a:ext>
            </a:extLst>
          </p:cNvPr>
          <p:cNvSpPr/>
          <p:nvPr/>
        </p:nvSpPr>
        <p:spPr>
          <a:xfrm>
            <a:off x="0" y="3717032"/>
            <a:ext cx="1217630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Spanish Clusters</a:t>
            </a:r>
            <a:br>
              <a:rPr lang="en-U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boosting intelligent business ecosystems</a:t>
            </a:r>
            <a:endParaRPr lang="es-ES" sz="5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4994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36821" y="2068056"/>
            <a:ext cx="10011410" cy="145503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2524040" marR="3387" indent="-2515572">
              <a:lnSpc>
                <a:spcPct val="133200"/>
              </a:lnSpc>
              <a:spcBef>
                <a:spcPts val="67"/>
              </a:spcBef>
              <a:tabLst>
                <a:tab pos="3074400" algn="l"/>
                <a:tab pos="5708089" algn="l"/>
                <a:tab pos="5971415" algn="l"/>
              </a:tabLst>
            </a:pPr>
            <a:r>
              <a:rPr sz="3734" spc="1500" dirty="0">
                <a:solidFill>
                  <a:srgbClr val="FFFFFF"/>
                </a:solidFill>
              </a:rPr>
              <a:t>D</a:t>
            </a:r>
            <a:r>
              <a:rPr sz="3734" spc="820" dirty="0">
                <a:solidFill>
                  <a:srgbClr val="FFFFFF"/>
                </a:solidFill>
              </a:rPr>
              <a:t>I</a:t>
            </a:r>
            <a:r>
              <a:rPr sz="3734" spc="1167" dirty="0">
                <a:solidFill>
                  <a:srgbClr val="FFFFFF"/>
                </a:solidFill>
              </a:rPr>
              <a:t>G</a:t>
            </a:r>
            <a:r>
              <a:rPr sz="3734" spc="820" dirty="0">
                <a:solidFill>
                  <a:srgbClr val="FFFFFF"/>
                </a:solidFill>
              </a:rPr>
              <a:t>I</a:t>
            </a:r>
            <a:r>
              <a:rPr sz="3734" spc="1103" dirty="0">
                <a:solidFill>
                  <a:srgbClr val="FFFFFF"/>
                </a:solidFill>
              </a:rPr>
              <a:t>T</a:t>
            </a:r>
            <a:r>
              <a:rPr sz="3734" spc="1723" dirty="0">
                <a:solidFill>
                  <a:srgbClr val="FFFFFF"/>
                </a:solidFill>
              </a:rPr>
              <a:t>A</a:t>
            </a:r>
            <a:r>
              <a:rPr sz="3734" spc="840" dirty="0">
                <a:solidFill>
                  <a:srgbClr val="FFFFFF"/>
                </a:solidFill>
              </a:rPr>
              <a:t>L</a:t>
            </a:r>
            <a:r>
              <a:rPr sz="3734" dirty="0">
                <a:solidFill>
                  <a:srgbClr val="FFFFFF"/>
                </a:solidFill>
              </a:rPr>
              <a:t>	</a:t>
            </a:r>
            <a:r>
              <a:rPr sz="3734" spc="1067" dirty="0">
                <a:solidFill>
                  <a:srgbClr val="FFFFFF"/>
                </a:solidFill>
              </a:rPr>
              <a:t>S</a:t>
            </a:r>
            <a:r>
              <a:rPr sz="3734" spc="1603" dirty="0">
                <a:solidFill>
                  <a:srgbClr val="FFFFFF"/>
                </a:solidFill>
              </a:rPr>
              <a:t>K</a:t>
            </a:r>
            <a:r>
              <a:rPr sz="3734" spc="820" dirty="0">
                <a:solidFill>
                  <a:srgbClr val="FFFFFF"/>
                </a:solidFill>
              </a:rPr>
              <a:t>I</a:t>
            </a:r>
            <a:r>
              <a:rPr sz="3734" spc="1040" dirty="0">
                <a:solidFill>
                  <a:srgbClr val="FFFFFF"/>
                </a:solidFill>
              </a:rPr>
              <a:t>LL</a:t>
            </a:r>
            <a:r>
              <a:rPr sz="3734" spc="867" dirty="0">
                <a:solidFill>
                  <a:srgbClr val="FFFFFF"/>
                </a:solidFill>
              </a:rPr>
              <a:t>S</a:t>
            </a:r>
            <a:r>
              <a:rPr sz="3734" dirty="0">
                <a:solidFill>
                  <a:srgbClr val="FFFFFF"/>
                </a:solidFill>
              </a:rPr>
              <a:t>	</a:t>
            </a:r>
            <a:r>
              <a:rPr sz="3734" spc="820" dirty="0">
                <a:solidFill>
                  <a:srgbClr val="FFFFFF"/>
                </a:solidFill>
              </a:rPr>
              <a:t>I</a:t>
            </a:r>
            <a:r>
              <a:rPr sz="3734" spc="1600" dirty="0">
                <a:solidFill>
                  <a:srgbClr val="FFFFFF"/>
                </a:solidFill>
              </a:rPr>
              <a:t>N</a:t>
            </a:r>
            <a:r>
              <a:rPr sz="3734" spc="820" dirty="0">
                <a:solidFill>
                  <a:srgbClr val="FFFFFF"/>
                </a:solidFill>
              </a:rPr>
              <a:t>I</a:t>
            </a:r>
            <a:r>
              <a:rPr sz="3734" spc="1103" dirty="0">
                <a:solidFill>
                  <a:srgbClr val="FFFFFF"/>
                </a:solidFill>
              </a:rPr>
              <a:t>T</a:t>
            </a:r>
            <a:r>
              <a:rPr sz="3734" spc="820" dirty="0">
                <a:solidFill>
                  <a:srgbClr val="FFFFFF"/>
                </a:solidFill>
              </a:rPr>
              <a:t>I</a:t>
            </a:r>
            <a:r>
              <a:rPr sz="3734" spc="1723" dirty="0">
                <a:solidFill>
                  <a:srgbClr val="FFFFFF"/>
                </a:solidFill>
              </a:rPr>
              <a:t>A</a:t>
            </a:r>
            <a:r>
              <a:rPr sz="3734" spc="1103" dirty="0">
                <a:solidFill>
                  <a:srgbClr val="FFFFFF"/>
                </a:solidFill>
              </a:rPr>
              <a:t>T</a:t>
            </a:r>
            <a:r>
              <a:rPr sz="3734" spc="820" dirty="0">
                <a:solidFill>
                  <a:srgbClr val="FFFFFF"/>
                </a:solidFill>
              </a:rPr>
              <a:t>I</a:t>
            </a:r>
            <a:r>
              <a:rPr sz="3734" spc="1510" dirty="0">
                <a:solidFill>
                  <a:srgbClr val="FFFFFF"/>
                </a:solidFill>
              </a:rPr>
              <a:t>V</a:t>
            </a:r>
            <a:r>
              <a:rPr sz="3734" spc="1223" dirty="0">
                <a:solidFill>
                  <a:srgbClr val="FFFFFF"/>
                </a:solidFill>
              </a:rPr>
              <a:t>E</a:t>
            </a:r>
            <a:r>
              <a:rPr sz="3734" spc="530" dirty="0">
                <a:solidFill>
                  <a:srgbClr val="FFFFFF"/>
                </a:solidFill>
              </a:rPr>
              <a:t>S  </a:t>
            </a:r>
            <a:r>
              <a:rPr sz="3734" spc="1153" dirty="0">
                <a:solidFill>
                  <a:srgbClr val="FFFFFF"/>
                </a:solidFill>
              </a:rPr>
              <a:t>CLUSTER	</a:t>
            </a:r>
            <a:r>
              <a:rPr sz="3734" spc="1167" dirty="0">
                <a:solidFill>
                  <a:srgbClr val="FFFFFF"/>
                </a:solidFill>
              </a:rPr>
              <a:t>IDIA</a:t>
            </a:r>
            <a:endParaRPr sz="3734"/>
          </a:p>
        </p:txBody>
      </p:sp>
      <p:sp>
        <p:nvSpPr>
          <p:cNvPr id="4" name="object 4"/>
          <p:cNvSpPr/>
          <p:nvPr/>
        </p:nvSpPr>
        <p:spPr>
          <a:xfrm>
            <a:off x="3411972" y="3894658"/>
            <a:ext cx="1784349" cy="1784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58818" y="4078768"/>
            <a:ext cx="2476499" cy="1523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E1903FB3-AFD5-4353-8C08-B5004F02C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5694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to 30">
            <a:extLst>
              <a:ext uri="{FF2B5EF4-FFF2-40B4-BE49-F238E27FC236}">
                <a16:creationId xmlns:a16="http://schemas.microsoft.com/office/drawing/2014/main" id="{4DECD09D-96D3-4214-8027-681E651721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840534"/>
              </p:ext>
            </p:extLst>
          </p:nvPr>
        </p:nvGraphicFramePr>
        <p:xfrm>
          <a:off x="7194597" y="-13736"/>
          <a:ext cx="5022083" cy="6871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3" imgW="5187600" imgH="7147440" progId="">
                  <p:embed/>
                </p:oleObj>
              </mc:Choice>
              <mc:Fallback>
                <p:oleObj r:id="rId3" imgW="5187600" imgH="7147440" progId="">
                  <p:embed/>
                  <p:pic>
                    <p:nvPicPr>
                      <p:cNvPr id="31" name="Objeto 30">
                        <a:extLst>
                          <a:ext uri="{FF2B5EF4-FFF2-40B4-BE49-F238E27FC236}">
                            <a16:creationId xmlns:a16="http://schemas.microsoft.com/office/drawing/2014/main" id="{4DECD09D-96D3-4214-8027-681E651721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94597" y="-13736"/>
                        <a:ext cx="5022083" cy="6871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7">
            <a:extLst>
              <a:ext uri="{FF2B5EF4-FFF2-40B4-BE49-F238E27FC236}">
                <a16:creationId xmlns:a16="http://schemas.microsoft.com/office/drawing/2014/main" id="{F9DACFB4-9B1D-4B70-AA24-DA235F846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275705"/>
            <a:ext cx="3960812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 CuadroTexto">
            <a:extLst>
              <a:ext uri="{FF2B5EF4-FFF2-40B4-BE49-F238E27FC236}">
                <a16:creationId xmlns:a16="http://schemas.microsoft.com/office/drawing/2014/main" id="{497A1DAB-E96C-4952-AA40-CEE6D3337F86}"/>
              </a:ext>
            </a:extLst>
          </p:cNvPr>
          <p:cNvSpPr txBox="1"/>
          <p:nvPr/>
        </p:nvSpPr>
        <p:spPr>
          <a:xfrm>
            <a:off x="1559496" y="2145200"/>
            <a:ext cx="202343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4400" b="1" dirty="0" err="1">
                <a:solidFill>
                  <a:schemeClr val="bg1"/>
                </a:solidFill>
                <a:latin typeface="+mn-lt"/>
              </a:rPr>
              <a:t>Thanks</a:t>
            </a:r>
            <a:r>
              <a:rPr lang="es-ES" sz="4400" b="1" dirty="0">
                <a:solidFill>
                  <a:schemeClr val="bg1"/>
                </a:solidFill>
                <a:latin typeface="+mn-lt"/>
              </a:rPr>
              <a:t>!</a:t>
            </a:r>
          </a:p>
        </p:txBody>
      </p:sp>
      <p:sp>
        <p:nvSpPr>
          <p:cNvPr id="30" name="5 Subtítulo">
            <a:extLst>
              <a:ext uri="{FF2B5EF4-FFF2-40B4-BE49-F238E27FC236}">
                <a16:creationId xmlns:a16="http://schemas.microsoft.com/office/drawing/2014/main" id="{D44DE523-0F89-40AD-BE83-D591C3A09C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65" y="4077072"/>
            <a:ext cx="7858125" cy="2524942"/>
          </a:xfrm>
        </p:spPr>
        <p:txBody>
          <a:bodyPr>
            <a:noAutofit/>
          </a:bodyPr>
          <a:lstStyle/>
          <a:p>
            <a:pPr algn="l"/>
            <a:r>
              <a:rPr lang="es-ES_tradnl" altLang="es-ES" sz="2400" b="1" dirty="0">
                <a:latin typeface="Ubuntu" panose="020B0504030602030204" pitchFamily="34" charset="0"/>
              </a:rPr>
              <a:t>Antonio Novo Guerrero</a:t>
            </a:r>
          </a:p>
          <a:p>
            <a:pPr algn="l"/>
            <a:r>
              <a:rPr lang="es-ES_tradnl" altLang="es-ES" sz="2000" i="1" dirty="0" err="1">
                <a:latin typeface="Ubuntu" panose="020B0504030602030204" pitchFamily="34" charset="0"/>
              </a:rPr>
              <a:t>President</a:t>
            </a:r>
            <a:endParaRPr lang="es-ES_tradnl" altLang="es-ES" sz="2000" i="1" dirty="0">
              <a:latin typeface="Ubuntu" panose="020B0504030602030204" pitchFamily="34" charset="0"/>
            </a:endParaRPr>
          </a:p>
          <a:p>
            <a:pPr algn="l"/>
            <a:r>
              <a:rPr lang="es-ES_tradnl" altLang="es-ES" sz="2000" dirty="0">
                <a:latin typeface="Ubuntu" panose="020B0504030602030204" pitchFamily="34" charset="0"/>
              </a:rPr>
              <a:t>FENAEIC, </a:t>
            </a:r>
            <a:r>
              <a:rPr lang="es-ES_tradnl" altLang="es-ES" sz="2000" dirty="0" err="1">
                <a:latin typeface="Ubuntu" panose="020B0504030602030204" pitchFamily="34" charset="0"/>
              </a:rPr>
              <a:t>Spanish</a:t>
            </a:r>
            <a:r>
              <a:rPr lang="es-ES_tradnl" altLang="es-ES" sz="2000" dirty="0">
                <a:latin typeface="Ubuntu" panose="020B0504030602030204" pitchFamily="34" charset="0"/>
              </a:rPr>
              <a:t> </a:t>
            </a:r>
            <a:r>
              <a:rPr lang="es-ES_tradnl" altLang="es-ES" sz="2000" dirty="0" err="1">
                <a:latin typeface="Ubuntu" panose="020B0504030602030204" pitchFamily="34" charset="0"/>
              </a:rPr>
              <a:t>Federation</a:t>
            </a:r>
            <a:r>
              <a:rPr lang="es-ES_tradnl" altLang="es-ES" sz="2000" dirty="0">
                <a:latin typeface="Ubuntu" panose="020B0504030602030204" pitchFamily="34" charset="0"/>
              </a:rPr>
              <a:t> </a:t>
            </a:r>
            <a:r>
              <a:rPr lang="es-ES_tradnl" altLang="es-ES" sz="2000" dirty="0" err="1">
                <a:latin typeface="Ubuntu" panose="020B0504030602030204" pitchFamily="34" charset="0"/>
              </a:rPr>
              <a:t>of</a:t>
            </a:r>
            <a:r>
              <a:rPr lang="es-ES_tradnl" altLang="es-ES" sz="2000" dirty="0">
                <a:latin typeface="Ubuntu" panose="020B0504030602030204" pitchFamily="34" charset="0"/>
              </a:rPr>
              <a:t> </a:t>
            </a:r>
            <a:r>
              <a:rPr lang="es-ES_tradnl" altLang="es-ES" sz="2000" dirty="0" err="1">
                <a:latin typeface="Ubuntu" panose="020B0504030602030204" pitchFamily="34" charset="0"/>
              </a:rPr>
              <a:t>AEIs</a:t>
            </a:r>
            <a:r>
              <a:rPr lang="es-ES_tradnl" altLang="es-ES" sz="2000" dirty="0">
                <a:latin typeface="Ubuntu" panose="020B0504030602030204" pitchFamily="34" charset="0"/>
              </a:rPr>
              <a:t> and Clusters</a:t>
            </a:r>
          </a:p>
          <a:p>
            <a:pPr algn="l"/>
            <a:r>
              <a:rPr lang="es-ES_tradnl" altLang="es-ES" sz="1800" dirty="0">
                <a:latin typeface="Ubuntu" panose="020B0504030602030204" pitchFamily="34" charset="0"/>
                <a:hlinkClick r:id="rId6"/>
              </a:rPr>
              <a:t>Antonio.Novo@fenaeic.org</a:t>
            </a:r>
            <a:r>
              <a:rPr lang="es-ES_tradnl" altLang="es-ES" sz="1800" dirty="0">
                <a:latin typeface="Ubuntu" panose="020B0504030602030204" pitchFamily="34" charset="0"/>
              </a:rPr>
              <a:t> </a:t>
            </a:r>
          </a:p>
          <a:p>
            <a:pPr algn="l"/>
            <a:r>
              <a:rPr lang="es-ES_tradnl" altLang="es-ES" sz="1800" dirty="0">
                <a:latin typeface="Ubuntu" panose="020B0504030602030204" pitchFamily="34" charset="0"/>
              </a:rPr>
              <a:t>Mobile +34 650410080</a:t>
            </a:r>
          </a:p>
          <a:p>
            <a:pPr algn="l"/>
            <a:r>
              <a:rPr lang="es-ES_tradnl" altLang="es-ES" sz="1800" dirty="0">
                <a:latin typeface="Ubuntu" panose="020B0504030602030204" pitchFamily="34" charset="0"/>
                <a:hlinkClick r:id="rId7"/>
              </a:rPr>
              <a:t>@</a:t>
            </a:r>
            <a:r>
              <a:rPr lang="es-ES_tradnl" altLang="es-ES" sz="1800" dirty="0" err="1">
                <a:latin typeface="Ubuntu" panose="020B0504030602030204" pitchFamily="34" charset="0"/>
                <a:hlinkClick r:id="rId7"/>
              </a:rPr>
              <a:t>ClustersES</a:t>
            </a:r>
            <a:endParaRPr lang="es-ES_tradnl" altLang="es-ES" sz="1800" dirty="0">
              <a:latin typeface="Ubuntu" panose="020B0504030602030204" pitchFamily="34" charset="0"/>
            </a:endParaRPr>
          </a:p>
          <a:p>
            <a:pPr algn="l"/>
            <a:r>
              <a:rPr lang="es-ES_tradnl" altLang="es-ES" sz="1800" dirty="0">
                <a:latin typeface="Ubuntu" panose="020B0504030602030204" pitchFamily="34" charset="0"/>
                <a:hlinkClick r:id="rId8"/>
              </a:rPr>
              <a:t>@</a:t>
            </a:r>
            <a:r>
              <a:rPr lang="es-ES_tradnl" altLang="es-ES" sz="1800" dirty="0" err="1">
                <a:latin typeface="Ubuntu" panose="020B0504030602030204" pitchFamily="34" charset="0"/>
                <a:hlinkClick r:id="rId8"/>
              </a:rPr>
              <a:t>antnovo</a:t>
            </a:r>
            <a:endParaRPr lang="es-ES_tradnl" altLang="es-ES" sz="1800" dirty="0">
              <a:latin typeface="Ubuntu" panose="020B0504030602030204" pitchFamily="34" charset="0"/>
            </a:endParaRPr>
          </a:p>
        </p:txBody>
      </p:sp>
      <p:pic>
        <p:nvPicPr>
          <p:cNvPr id="32" name="6 Imagen" descr="Congreso Clusters 2-1.png">
            <a:extLst>
              <a:ext uri="{FF2B5EF4-FFF2-40B4-BE49-F238E27FC236}">
                <a16:creationId xmlns:a16="http://schemas.microsoft.com/office/drawing/2014/main" id="{5292ED75-2297-4958-BA76-FD14804AB8C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52384" y="5885510"/>
            <a:ext cx="2639616" cy="9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5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C8B3742-BEAD-44FC-B928-9EDCB034276F}"/>
              </a:ext>
            </a:extLst>
          </p:cNvPr>
          <p:cNvSpPr/>
          <p:nvPr/>
        </p:nvSpPr>
        <p:spPr>
          <a:xfrm>
            <a:off x="3359696" y="0"/>
            <a:ext cx="792088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50598795-A335-4297-AB14-13C466DCDC06}"/>
              </a:ext>
            </a:extLst>
          </p:cNvPr>
          <p:cNvSpPr txBox="1">
            <a:spLocks/>
          </p:cNvSpPr>
          <p:nvPr/>
        </p:nvSpPr>
        <p:spPr>
          <a:xfrm>
            <a:off x="4800464" y="221093"/>
            <a:ext cx="7848872" cy="1008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40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Spanish</a:t>
            </a:r>
            <a:r>
              <a:rPr lang="es-ES" sz="40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 Clusters: 143 in </a:t>
            </a:r>
            <a:r>
              <a:rPr lang="es-ES" sz="40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es-ES" sz="40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 ECCP</a:t>
            </a:r>
            <a:endParaRPr lang="es-ES" sz="24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endParaRPr lang="es-ES" sz="24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6C01385-82FC-4558-9EA6-31DD5DC19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072" y="1090393"/>
            <a:ext cx="9624502" cy="554651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10EE029B-75EA-4A49-8740-DB86A00B74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9" t="13222" r="14882" b="13222"/>
          <a:stretch/>
        </p:blipFill>
        <p:spPr>
          <a:xfrm>
            <a:off x="302932" y="5187206"/>
            <a:ext cx="259228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73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C8B3742-BEAD-44FC-B928-9EDCB034276F}"/>
              </a:ext>
            </a:extLst>
          </p:cNvPr>
          <p:cNvSpPr/>
          <p:nvPr/>
        </p:nvSpPr>
        <p:spPr>
          <a:xfrm>
            <a:off x="3359696" y="0"/>
            <a:ext cx="792088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5D93CD3F-F988-4427-A2B4-D69D5376B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787488"/>
              </p:ext>
            </p:extLst>
          </p:nvPr>
        </p:nvGraphicFramePr>
        <p:xfrm>
          <a:off x="4223792" y="260648"/>
          <a:ext cx="7632848" cy="6392023"/>
        </p:xfrm>
        <a:graphic>
          <a:graphicData uri="http://schemas.openxmlformats.org/drawingml/2006/table">
            <a:tbl>
              <a:tblPr/>
              <a:tblGrid>
                <a:gridCol w="2579771">
                  <a:extLst>
                    <a:ext uri="{9D8B030D-6E8A-4147-A177-3AD203B41FA5}">
                      <a16:colId xmlns:a16="http://schemas.microsoft.com/office/drawing/2014/main" val="1468666621"/>
                    </a:ext>
                  </a:extLst>
                </a:gridCol>
                <a:gridCol w="601947">
                  <a:extLst>
                    <a:ext uri="{9D8B030D-6E8A-4147-A177-3AD203B41FA5}">
                      <a16:colId xmlns:a16="http://schemas.microsoft.com/office/drawing/2014/main" val="179338201"/>
                    </a:ext>
                  </a:extLst>
                </a:gridCol>
                <a:gridCol w="1105616">
                  <a:extLst>
                    <a:ext uri="{9D8B030D-6E8A-4147-A177-3AD203B41FA5}">
                      <a16:colId xmlns:a16="http://schemas.microsoft.com/office/drawing/2014/main" val="1932777791"/>
                    </a:ext>
                  </a:extLst>
                </a:gridCol>
                <a:gridCol w="859924">
                  <a:extLst>
                    <a:ext uri="{9D8B030D-6E8A-4147-A177-3AD203B41FA5}">
                      <a16:colId xmlns:a16="http://schemas.microsoft.com/office/drawing/2014/main" val="2092883137"/>
                    </a:ext>
                  </a:extLst>
                </a:gridCol>
                <a:gridCol w="1392258">
                  <a:extLst>
                    <a:ext uri="{9D8B030D-6E8A-4147-A177-3AD203B41FA5}">
                      <a16:colId xmlns:a16="http://schemas.microsoft.com/office/drawing/2014/main" val="976219460"/>
                    </a:ext>
                  </a:extLst>
                </a:gridCol>
                <a:gridCol w="1093332">
                  <a:extLst>
                    <a:ext uri="{9D8B030D-6E8A-4147-A177-3AD203B41FA5}">
                      <a16:colId xmlns:a16="http://schemas.microsoft.com/office/drawing/2014/main" val="3989791193"/>
                    </a:ext>
                  </a:extLst>
                </a:gridCol>
              </a:tblGrid>
              <a:tr h="35709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Spanish AEIs - December 2019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779497"/>
                  </a:ext>
                </a:extLst>
              </a:tr>
              <a:tr h="571354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SECTOR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AEIs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Enterprises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SMEs (84%)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Technological Centers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Employees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280366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Aeronautical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66.643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942349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Agrifood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177.043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743404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Automotive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109.584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895304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Biotechnology and Health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117.320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68692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02522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34.331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531367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Childhood and Toys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051029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Logistics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132.833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7571272"/>
                  </a:ext>
                </a:extLst>
              </a:tr>
              <a:tr h="571354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Industrial Machinery and Technology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96.441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855426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78.540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908659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18.318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55702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Environment and Energy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344.895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215310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Naval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75.436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308349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Optics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440602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Textile and footwear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091444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390.787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8582544"/>
                  </a:ext>
                </a:extLst>
              </a:tr>
              <a:tr h="285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Tourism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028708"/>
                  </a:ext>
                </a:extLst>
              </a:tr>
              <a:tr h="321387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1.733.624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B0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43040"/>
                  </a:ext>
                </a:extLst>
              </a:tr>
            </a:tbl>
          </a:graphicData>
        </a:graphic>
      </p:graphicFrame>
      <p:sp>
        <p:nvSpPr>
          <p:cNvPr id="7" name="1 Título">
            <a:extLst>
              <a:ext uri="{FF2B5EF4-FFF2-40B4-BE49-F238E27FC236}">
                <a16:creationId xmlns:a16="http://schemas.microsoft.com/office/drawing/2014/main" id="{50598795-A335-4297-AB14-13C466DCDC06}"/>
              </a:ext>
            </a:extLst>
          </p:cNvPr>
          <p:cNvSpPr txBox="1">
            <a:spLocks/>
          </p:cNvSpPr>
          <p:nvPr/>
        </p:nvSpPr>
        <p:spPr>
          <a:xfrm>
            <a:off x="191344" y="1032179"/>
            <a:ext cx="3888432" cy="5400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40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Spanish</a:t>
            </a:r>
            <a:r>
              <a:rPr lang="es-ES" sz="40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40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AEIs</a:t>
            </a:r>
            <a:endParaRPr lang="es-ES" sz="40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600"/>
              </a:spcBef>
              <a:defRPr/>
            </a:pP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Registered</a:t>
            </a:r>
            <a: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by</a:t>
            </a:r>
            <a: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the</a:t>
            </a:r>
            <a:b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</a:b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Ministry</a:t>
            </a:r>
            <a: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of</a:t>
            </a:r>
            <a: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Industry</a:t>
            </a:r>
            <a:endParaRPr lang="es-ES" sz="24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600"/>
              </a:spcBef>
              <a:defRPr/>
            </a:pP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Around</a:t>
            </a:r>
            <a: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 9.000.000€ / </a:t>
            </a: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year</a:t>
            </a:r>
            <a:endParaRPr lang="es-ES" sz="24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600"/>
              </a:spcBef>
              <a:defRPr/>
            </a:pPr>
            <a:r>
              <a:rPr lang="es-ES" sz="2400" b="1" dirty="0" err="1">
                <a:solidFill>
                  <a:srgbClr val="EF4834"/>
                </a:solidFill>
              </a:rPr>
              <a:t>Priorization</a:t>
            </a:r>
            <a:r>
              <a:rPr lang="es-ES" sz="2400" b="1" dirty="0">
                <a:solidFill>
                  <a:srgbClr val="EF4834"/>
                </a:solidFill>
              </a:rPr>
              <a:t> </a:t>
            </a:r>
            <a:r>
              <a:rPr lang="es-ES" sz="2400" b="1" dirty="0" err="1">
                <a:solidFill>
                  <a:srgbClr val="EF4834"/>
                </a:solidFill>
              </a:rPr>
              <a:t>on</a:t>
            </a:r>
            <a:r>
              <a:rPr lang="es-ES" sz="2400" b="1" dirty="0">
                <a:solidFill>
                  <a:srgbClr val="EF4834"/>
                </a:solidFill>
              </a:rPr>
              <a:t> </a:t>
            </a:r>
            <a:r>
              <a:rPr lang="es-ES" sz="2400" b="1" dirty="0" err="1">
                <a:solidFill>
                  <a:srgbClr val="EF4834"/>
                </a:solidFill>
              </a:rPr>
              <a:t>Industry</a:t>
            </a:r>
            <a:r>
              <a:rPr lang="es-ES" sz="2400" b="1" dirty="0">
                <a:solidFill>
                  <a:srgbClr val="EF4834"/>
                </a:solidFill>
              </a:rPr>
              <a:t> 4.0</a:t>
            </a:r>
            <a:endParaRPr lang="es-ES" sz="24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600"/>
              </a:spcBef>
              <a:defRPr/>
            </a:pPr>
            <a: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Support </a:t>
            </a: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for</a:t>
            </a:r>
            <a: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Launching</a:t>
            </a:r>
            <a: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of</a:t>
            </a:r>
            <a: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AEIs</a:t>
            </a:r>
            <a:endParaRPr lang="es-ES" sz="24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Technical </a:t>
            </a: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feasibility</a:t>
            </a:r>
            <a: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studies</a:t>
            </a:r>
            <a:endParaRPr lang="es-ES" sz="24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Innovation</a:t>
            </a:r>
            <a: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projects</a:t>
            </a:r>
            <a:endParaRPr lang="es-ES" sz="24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Collaborative</a:t>
            </a:r>
            <a: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projects</a:t>
            </a:r>
            <a: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 intra </a:t>
            </a:r>
            <a:r>
              <a:rPr lang="es-ES" sz="2400" b="1" dirty="0" err="1">
                <a:solidFill>
                  <a:srgbClr val="EF4834"/>
                </a:solidFill>
                <a:latin typeface="+mj-lt"/>
                <a:ea typeface="+mj-ea"/>
                <a:cs typeface="+mj-cs"/>
              </a:rPr>
              <a:t>or</a:t>
            </a:r>
            <a:r>
              <a:rPr lang="es-ES" sz="24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 inter clusters</a:t>
            </a:r>
          </a:p>
          <a:p>
            <a:pPr>
              <a:spcBef>
                <a:spcPct val="0"/>
              </a:spcBef>
              <a:defRPr/>
            </a:pPr>
            <a:endParaRPr lang="es-ES" sz="24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endParaRPr lang="es-ES" sz="24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BF72940-8673-4246-831E-82DE9FBE6F6E}"/>
              </a:ext>
            </a:extLst>
          </p:cNvPr>
          <p:cNvSpPr/>
          <p:nvPr/>
        </p:nvSpPr>
        <p:spPr>
          <a:xfrm>
            <a:off x="543339" y="6356035"/>
            <a:ext cx="23123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600" dirty="0">
                <a:hlinkClick r:id="rId3"/>
              </a:rPr>
              <a:t>http://clusters.ipyme.org</a:t>
            </a:r>
            <a:r>
              <a:rPr lang="es-E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535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>
            <a:extLst>
              <a:ext uri="{FF2B5EF4-FFF2-40B4-BE49-F238E27FC236}">
                <a16:creationId xmlns:a16="http://schemas.microsoft.com/office/drawing/2014/main" id="{50598795-A335-4297-AB14-13C466DCDC06}"/>
              </a:ext>
            </a:extLst>
          </p:cNvPr>
          <p:cNvSpPr txBox="1">
            <a:spLocks/>
          </p:cNvSpPr>
          <p:nvPr/>
        </p:nvSpPr>
        <p:spPr>
          <a:xfrm>
            <a:off x="3503712" y="116632"/>
            <a:ext cx="8497552" cy="1008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Spanish model for Clusters</a:t>
            </a:r>
            <a:endParaRPr lang="es-ES" sz="16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posición de contenido 13">
            <a:extLst>
              <a:ext uri="{FF2B5EF4-FFF2-40B4-BE49-F238E27FC236}">
                <a16:creationId xmlns:a16="http://schemas.microsoft.com/office/drawing/2014/main" id="{06F4DCA8-1C68-4CDC-82A4-502ED838D814}"/>
              </a:ext>
            </a:extLst>
          </p:cNvPr>
          <p:cNvSpPr txBox="1">
            <a:spLocks/>
          </p:cNvSpPr>
          <p:nvPr/>
        </p:nvSpPr>
        <p:spPr>
          <a:xfrm>
            <a:off x="407368" y="1340768"/>
            <a:ext cx="10350896" cy="5112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10000"/>
              </a:lnSpc>
            </a:pPr>
            <a:r>
              <a:rPr lang="en-US" sz="4400" b="1" dirty="0">
                <a:solidFill>
                  <a:srgbClr val="EF4834"/>
                </a:solidFill>
              </a:rPr>
              <a:t>An efficient business ecosystem must have</a:t>
            </a:r>
          </a:p>
          <a:p>
            <a:pPr marL="1028700" lvl="1" indent="-4889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EF4834"/>
                </a:solidFill>
              </a:rPr>
              <a:t>The right focus</a:t>
            </a:r>
          </a:p>
          <a:p>
            <a:pPr marL="1028700" lvl="1" indent="-4889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EF4834"/>
                </a:solidFill>
              </a:rPr>
              <a:t>The right actors (entities, but mostly persons!)</a:t>
            </a:r>
          </a:p>
          <a:p>
            <a:pPr marL="1028700" lvl="1" indent="-4889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EF4834"/>
                </a:solidFill>
              </a:rPr>
              <a:t>Highly professional facilitators</a:t>
            </a:r>
          </a:p>
          <a:p>
            <a:pPr marL="1028700" lvl="1" indent="-4889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EF4834"/>
                </a:solidFill>
              </a:rPr>
              <a:t>The right conditions to build a strong innovative community</a:t>
            </a:r>
          </a:p>
          <a:p>
            <a:pPr marL="1028700" lvl="1" indent="-4889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EF4834"/>
                </a:solidFill>
              </a:rPr>
              <a:t>The necessary collaboration rules</a:t>
            </a:r>
            <a:endParaRPr lang="es-ES" sz="4400" b="1" dirty="0">
              <a:solidFill>
                <a:srgbClr val="EF4834"/>
              </a:solidFill>
            </a:endParaRPr>
          </a:p>
          <a:p>
            <a:pPr algn="l">
              <a:lnSpc>
                <a:spcPct val="120000"/>
              </a:lnSpc>
            </a:pPr>
            <a:endParaRPr lang="es-ES" sz="4200" b="1" dirty="0">
              <a:solidFill>
                <a:srgbClr val="EF48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36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>
            <a:extLst>
              <a:ext uri="{FF2B5EF4-FFF2-40B4-BE49-F238E27FC236}">
                <a16:creationId xmlns:a16="http://schemas.microsoft.com/office/drawing/2014/main" id="{50598795-A335-4297-AB14-13C466DCDC06}"/>
              </a:ext>
            </a:extLst>
          </p:cNvPr>
          <p:cNvSpPr txBox="1">
            <a:spLocks/>
          </p:cNvSpPr>
          <p:nvPr/>
        </p:nvSpPr>
        <p:spPr>
          <a:xfrm>
            <a:off x="3503712" y="116632"/>
            <a:ext cx="8497552" cy="1008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Clusters activity areas</a:t>
            </a:r>
            <a:endParaRPr lang="es-ES" sz="16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posición de contenido 13">
            <a:extLst>
              <a:ext uri="{FF2B5EF4-FFF2-40B4-BE49-F238E27FC236}">
                <a16:creationId xmlns:a16="http://schemas.microsoft.com/office/drawing/2014/main" id="{06F4DCA8-1C68-4CDC-82A4-502ED838D814}"/>
              </a:ext>
            </a:extLst>
          </p:cNvPr>
          <p:cNvSpPr txBox="1">
            <a:spLocks/>
          </p:cNvSpPr>
          <p:nvPr/>
        </p:nvSpPr>
        <p:spPr>
          <a:xfrm>
            <a:off x="335360" y="1268760"/>
            <a:ext cx="11305256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8950" lvl="1" indent="-401638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EF4834"/>
                </a:solidFill>
              </a:rPr>
              <a:t>Movilize</a:t>
            </a:r>
            <a:r>
              <a:rPr lang="en-US" b="1" dirty="0">
                <a:solidFill>
                  <a:srgbClr val="EF4834"/>
                </a:solidFill>
              </a:rPr>
              <a:t> smart communities (not only networking!)</a:t>
            </a:r>
          </a:p>
          <a:p>
            <a:pPr marL="488950" lvl="1" indent="-401638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F4834"/>
                </a:solidFill>
              </a:rPr>
              <a:t>Create a shared Strategic and Operative Vision</a:t>
            </a:r>
          </a:p>
          <a:p>
            <a:pPr marL="488950" lvl="1" indent="-401638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F4834"/>
                </a:solidFill>
              </a:rPr>
              <a:t>Link critical knowledge and resources with its business implementation (wherever it would be: members, academy, technological centers…)</a:t>
            </a:r>
          </a:p>
          <a:p>
            <a:pPr marL="488950" lvl="1" indent="-401638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F4834"/>
                </a:solidFill>
              </a:rPr>
              <a:t>Provide advanced innovative services to their members:</a:t>
            </a:r>
          </a:p>
          <a:p>
            <a:pPr marL="946150" lvl="2" indent="-4064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F4834"/>
                </a:solidFill>
              </a:rPr>
              <a:t>Mapping business opportunities and threats </a:t>
            </a:r>
            <a:br>
              <a:rPr lang="en-US" b="1" dirty="0">
                <a:solidFill>
                  <a:srgbClr val="EF4834"/>
                </a:solidFill>
              </a:rPr>
            </a:br>
            <a:r>
              <a:rPr lang="en-US" b="1" dirty="0">
                <a:solidFill>
                  <a:srgbClr val="EF4834"/>
                </a:solidFill>
              </a:rPr>
              <a:t>(</a:t>
            </a:r>
            <a:r>
              <a:rPr lang="en-US" b="1" dirty="0" err="1">
                <a:solidFill>
                  <a:srgbClr val="EF4834"/>
                </a:solidFill>
              </a:rPr>
              <a:t>ie</a:t>
            </a:r>
            <a:r>
              <a:rPr lang="en-US" b="1" dirty="0">
                <a:solidFill>
                  <a:srgbClr val="EF4834"/>
                </a:solidFill>
              </a:rPr>
              <a:t> for public procurement of innovation)</a:t>
            </a:r>
          </a:p>
          <a:p>
            <a:pPr marL="946150" lvl="2" indent="-4064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F4834"/>
                </a:solidFill>
              </a:rPr>
              <a:t>Building capacities</a:t>
            </a:r>
            <a:br>
              <a:rPr lang="en-US" b="1" dirty="0">
                <a:solidFill>
                  <a:srgbClr val="EF4834"/>
                </a:solidFill>
              </a:rPr>
            </a:br>
            <a:r>
              <a:rPr lang="en-US" b="1" dirty="0">
                <a:solidFill>
                  <a:srgbClr val="EF4834"/>
                </a:solidFill>
              </a:rPr>
              <a:t>(</a:t>
            </a:r>
            <a:r>
              <a:rPr lang="en-US" b="1" dirty="0" err="1">
                <a:solidFill>
                  <a:srgbClr val="EF4834"/>
                </a:solidFill>
              </a:rPr>
              <a:t>ie</a:t>
            </a:r>
            <a:r>
              <a:rPr lang="en-US" b="1" dirty="0">
                <a:solidFill>
                  <a:srgbClr val="EF4834"/>
                </a:solidFill>
              </a:rPr>
              <a:t> Skills developing)</a:t>
            </a:r>
          </a:p>
          <a:p>
            <a:pPr marL="946150" lvl="2" indent="-4064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F4834"/>
                </a:solidFill>
              </a:rPr>
              <a:t>Innovative projects definition, coordination, development, dissemination</a:t>
            </a:r>
          </a:p>
          <a:p>
            <a:pPr marL="946150" lvl="2" indent="-48895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rgbClr val="EF4834"/>
              </a:solidFill>
            </a:endParaRPr>
          </a:p>
          <a:p>
            <a:pPr marL="488950" lvl="1" indent="-48895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rgbClr val="EF4834"/>
              </a:solidFill>
            </a:endParaRPr>
          </a:p>
          <a:p>
            <a:pPr marL="488950" lvl="1" indent="-48895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s-ES" b="1" dirty="0">
              <a:solidFill>
                <a:srgbClr val="EF4834"/>
              </a:solidFill>
            </a:endParaRPr>
          </a:p>
          <a:p>
            <a:pPr algn="l">
              <a:lnSpc>
                <a:spcPct val="120000"/>
              </a:lnSpc>
            </a:pPr>
            <a:endParaRPr lang="es-ES" sz="2800" b="1" dirty="0">
              <a:solidFill>
                <a:srgbClr val="EF48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81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>
            <a:extLst>
              <a:ext uri="{FF2B5EF4-FFF2-40B4-BE49-F238E27FC236}">
                <a16:creationId xmlns:a16="http://schemas.microsoft.com/office/drawing/2014/main" id="{50598795-A335-4297-AB14-13C466DCDC06}"/>
              </a:ext>
            </a:extLst>
          </p:cNvPr>
          <p:cNvSpPr txBox="1">
            <a:spLocks/>
          </p:cNvSpPr>
          <p:nvPr/>
        </p:nvSpPr>
        <p:spPr>
          <a:xfrm>
            <a:off x="3503712" y="116632"/>
            <a:ext cx="8497552" cy="1008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Cluster participation to the EU matchmaking events </a:t>
            </a:r>
            <a:br>
              <a:rPr lang="en-US" sz="28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</a:br>
            <a:r>
              <a:rPr lang="en-US" sz="28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between 2016-2019</a:t>
            </a:r>
            <a:endParaRPr lang="es-ES" sz="16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Chart 5">
            <a:extLst>
              <a:ext uri="{FF2B5EF4-FFF2-40B4-BE49-F238E27FC236}">
                <a16:creationId xmlns:a16="http://schemas.microsoft.com/office/drawing/2014/main" id="{757CE4A3-961F-4293-8341-4A4BF31E1E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860614"/>
              </p:ext>
            </p:extLst>
          </p:nvPr>
        </p:nvGraphicFramePr>
        <p:xfrm>
          <a:off x="695400" y="1067502"/>
          <a:ext cx="1080120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A1201E72-F3EB-4A7D-B354-A6E302BA8FD8}"/>
              </a:ext>
            </a:extLst>
          </p:cNvPr>
          <p:cNvSpPr/>
          <p:nvPr/>
        </p:nvSpPr>
        <p:spPr>
          <a:xfrm>
            <a:off x="1764475" y="2060848"/>
            <a:ext cx="360040" cy="446449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89B1680-AA32-43B4-B101-CC0A992A4A69}"/>
              </a:ext>
            </a:extLst>
          </p:cNvPr>
          <p:cNvSpPr/>
          <p:nvPr/>
        </p:nvSpPr>
        <p:spPr>
          <a:xfrm>
            <a:off x="3745863" y="4581128"/>
            <a:ext cx="360040" cy="194421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4480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>
            <a:extLst>
              <a:ext uri="{FF2B5EF4-FFF2-40B4-BE49-F238E27FC236}">
                <a16:creationId xmlns:a16="http://schemas.microsoft.com/office/drawing/2014/main" id="{50598795-A335-4297-AB14-13C466DCDC06}"/>
              </a:ext>
            </a:extLst>
          </p:cNvPr>
          <p:cNvSpPr txBox="1">
            <a:spLocks/>
          </p:cNvSpPr>
          <p:nvPr/>
        </p:nvSpPr>
        <p:spPr>
          <a:xfrm>
            <a:off x="3503712" y="116632"/>
            <a:ext cx="8497552" cy="1008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Cluster participation by COSME countries to </a:t>
            </a:r>
            <a:br>
              <a:rPr lang="en-US" sz="28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</a:br>
            <a:r>
              <a:rPr lang="en-US" sz="28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EU ‘Cluster Go International’ Partnerships</a:t>
            </a:r>
            <a:endParaRPr lang="es-ES" sz="16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F879AF6C-3732-446E-8572-103D157D3B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46813"/>
              </p:ext>
            </p:extLst>
          </p:nvPr>
        </p:nvGraphicFramePr>
        <p:xfrm>
          <a:off x="10200456" y="3249440"/>
          <a:ext cx="1296144" cy="1913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3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Yu Mincho"/>
                          <a:cs typeface="Arial"/>
                        </a:rPr>
                        <a:t>LT</a:t>
                      </a:r>
                    </a:p>
                  </a:txBody>
                  <a:tcPr marL="68516" marR="68516" marT="0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3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BE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EE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Yu Mincho"/>
                        <a:cs typeface="Arial"/>
                      </a:endParaRPr>
                    </a:p>
                  </a:txBody>
                  <a:tcPr marL="68516" marR="68516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3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MK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Yu Mincho"/>
                        <a:cs typeface="Arial"/>
                      </a:endParaRPr>
                    </a:p>
                  </a:txBody>
                  <a:tcPr marL="68516" marR="68516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3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Yu Mincho"/>
                          <a:cs typeface="Arial"/>
                        </a:rPr>
                        <a:t>TR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Yu Mincho"/>
                        <a:cs typeface="Arial"/>
                      </a:endParaRPr>
                    </a:p>
                  </a:txBody>
                  <a:tcPr marL="68516" marR="68516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3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IE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Yu Mincho"/>
                        <a:cs typeface="Arial"/>
                      </a:endParaRPr>
                    </a:p>
                  </a:txBody>
                  <a:tcPr marL="68516" marR="68516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3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FI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Yu Mincho"/>
                        <a:cs typeface="Arial"/>
                      </a:endParaRPr>
                    </a:p>
                  </a:txBody>
                  <a:tcPr marL="68516" marR="68516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3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EL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Yu Mincho"/>
                        <a:cs typeface="Arial"/>
                      </a:endParaRPr>
                    </a:p>
                  </a:txBody>
                  <a:tcPr marL="68516" marR="68516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AL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Yu Mincho"/>
                        <a:cs typeface="Arial"/>
                      </a:endParaRPr>
                    </a:p>
                  </a:txBody>
                  <a:tcPr marL="68516" marR="68516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A9B722A0-73AC-4CCC-9AE9-43B1C49280ED}"/>
              </a:ext>
            </a:extLst>
          </p:cNvPr>
          <p:cNvSpPr txBox="1">
            <a:spLocks/>
          </p:cNvSpPr>
          <p:nvPr/>
        </p:nvSpPr>
        <p:spPr bwMode="auto">
          <a:xfrm>
            <a:off x="9840416" y="2331560"/>
            <a:ext cx="1981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0" algn="ctr">
              <a:defRPr/>
            </a:pPr>
            <a:r>
              <a:rPr lang="fr-FR" altLang="fr-FR" sz="1800" kern="0" dirty="0">
                <a:solidFill>
                  <a:srgbClr val="FF0000"/>
                </a:solidFill>
                <a:uFill>
                  <a:solidFill>
                    <a:schemeClr val="accent6">
                      <a:lumMod val="75000"/>
                    </a:schemeClr>
                  </a:solidFill>
                </a:uFill>
                <a:latin typeface="Calibri" panose="020F0502020204030204" pitchFamily="34" charset="0"/>
              </a:rPr>
              <a:t>Countries </a:t>
            </a:r>
            <a:r>
              <a:rPr lang="fr-FR" altLang="fr-FR" sz="1800" kern="0" dirty="0" err="1">
                <a:solidFill>
                  <a:srgbClr val="FF0000"/>
                </a:solidFill>
                <a:uFill>
                  <a:solidFill>
                    <a:schemeClr val="accent6">
                      <a:lumMod val="75000"/>
                    </a:schemeClr>
                  </a:solidFill>
                </a:uFill>
                <a:latin typeface="Calibri" panose="020F0502020204030204" pitchFamily="34" charset="0"/>
              </a:rPr>
              <a:t>with</a:t>
            </a:r>
            <a:endParaRPr lang="fr-FR" altLang="fr-FR" sz="1800" kern="0" dirty="0">
              <a:solidFill>
                <a:srgbClr val="FF0000"/>
              </a:solidFill>
              <a:uFill>
                <a:solidFill>
                  <a:schemeClr val="accent6">
                    <a:lumMod val="75000"/>
                  </a:schemeClr>
                </a:solidFill>
              </a:uFill>
              <a:latin typeface="Calibri" panose="020F0502020204030204" pitchFamily="34" charset="0"/>
            </a:endParaRPr>
          </a:p>
          <a:p>
            <a:pPr marL="0" indent="0" algn="ctr">
              <a:defRPr/>
            </a:pPr>
            <a:r>
              <a:rPr lang="fr-FR" altLang="fr-FR" sz="1800" kern="0" dirty="0">
                <a:solidFill>
                  <a:srgbClr val="FF0000"/>
                </a:solidFill>
                <a:uFill>
                  <a:solidFill>
                    <a:schemeClr val="accent6">
                      <a:lumMod val="75000"/>
                    </a:schemeClr>
                  </a:solidFill>
                </a:uFill>
                <a:latin typeface="Calibri" panose="020F0502020204030204" pitchFamily="34" charset="0"/>
              </a:rPr>
              <a:t> 1 Participant:</a:t>
            </a:r>
          </a:p>
          <a:p>
            <a:pPr marL="0" indent="0" algn="ctr">
              <a:defRPr/>
            </a:pPr>
            <a:r>
              <a:rPr lang="fr-FR" altLang="fr-FR" sz="1800" kern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 algn="ctr">
              <a:defRPr/>
            </a:pPr>
            <a:r>
              <a:rPr lang="fr-FR" altLang="fr-FR" sz="1800" kern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fr-BE" altLang="en-US" sz="18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5" name="Chart 8">
            <a:extLst>
              <a:ext uri="{FF2B5EF4-FFF2-40B4-BE49-F238E27FC236}">
                <a16:creationId xmlns:a16="http://schemas.microsoft.com/office/drawing/2014/main" id="{1F93D4B6-48C1-4941-8A41-AAEBF853D8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51373"/>
              </p:ext>
            </p:extLst>
          </p:nvPr>
        </p:nvGraphicFramePr>
        <p:xfrm>
          <a:off x="179511" y="1124744"/>
          <a:ext cx="9767937" cy="5436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60040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>
            <a:extLst>
              <a:ext uri="{FF2B5EF4-FFF2-40B4-BE49-F238E27FC236}">
                <a16:creationId xmlns:a16="http://schemas.microsoft.com/office/drawing/2014/main" id="{50598795-A335-4297-AB14-13C466DCDC06}"/>
              </a:ext>
            </a:extLst>
          </p:cNvPr>
          <p:cNvSpPr txBox="1">
            <a:spLocks/>
          </p:cNvSpPr>
          <p:nvPr/>
        </p:nvSpPr>
        <p:spPr>
          <a:xfrm>
            <a:off x="3503712" y="116632"/>
            <a:ext cx="8497552" cy="1008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Cluster participation by countries in </a:t>
            </a:r>
            <a:br>
              <a:rPr lang="en-US" sz="28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</a:br>
            <a:r>
              <a:rPr lang="en-US" sz="28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ESCP S3 projects</a:t>
            </a:r>
            <a:endParaRPr lang="es-ES" sz="16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Chart 4">
            <a:extLst>
              <a:ext uri="{FF2B5EF4-FFF2-40B4-BE49-F238E27FC236}">
                <a16:creationId xmlns:a16="http://schemas.microsoft.com/office/drawing/2014/main" id="{3B1F9C73-1791-455C-A100-1BF9C1584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870654"/>
              </p:ext>
            </p:extLst>
          </p:nvPr>
        </p:nvGraphicFramePr>
        <p:xfrm>
          <a:off x="623392" y="980728"/>
          <a:ext cx="7272808" cy="5877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08B86D1-8412-41E8-ADF3-FE007F79C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081" y="1383358"/>
            <a:ext cx="1311694" cy="121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EF32E740-D181-409E-BA3C-6C9056AAE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488" y="2852935"/>
            <a:ext cx="3974042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000" b="1" i="0" dirty="0">
                <a:solidFill>
                  <a:schemeClr val="accent6">
                    <a:lumMod val="75000"/>
                  </a:schemeClr>
                </a:solidFill>
              </a:rPr>
              <a:t>Spain is Number 1 beneficiary of all ESCP-S3 projects</a:t>
            </a:r>
          </a:p>
          <a:p>
            <a:pPr marL="0" indent="0">
              <a:spcBef>
                <a:spcPct val="0"/>
              </a:spcBef>
              <a:buClrTx/>
              <a:buNone/>
            </a:pPr>
            <a:endParaRPr lang="en-US" altLang="en-US" sz="2000" b="1" i="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US" altLang="en-US" sz="2000" b="1" i="0" dirty="0">
                <a:solidFill>
                  <a:schemeClr val="accent6">
                    <a:lumMod val="75000"/>
                  </a:schemeClr>
                </a:solidFill>
              </a:rPr>
              <a:t>Spanish partners make up 10 out of 57 partners across all the COSME participating countries (18%) </a:t>
            </a:r>
          </a:p>
          <a:p>
            <a:pPr>
              <a:spcBef>
                <a:spcPct val="0"/>
              </a:spcBef>
              <a:buClrTx/>
            </a:pPr>
            <a:endParaRPr lang="en-US" altLang="en-US" sz="2000" b="1" i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97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2">
            <a:extLst>
              <a:ext uri="{FF2B5EF4-FFF2-40B4-BE49-F238E27FC236}">
                <a16:creationId xmlns:a16="http://schemas.microsoft.com/office/drawing/2014/main" id="{18B3C5FB-164A-42E1-9E05-9A2A18FCB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746749"/>
              </p:ext>
            </p:extLst>
          </p:nvPr>
        </p:nvGraphicFramePr>
        <p:xfrm>
          <a:off x="50800" y="0"/>
          <a:ext cx="8781504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1 Título">
            <a:extLst>
              <a:ext uri="{FF2B5EF4-FFF2-40B4-BE49-F238E27FC236}">
                <a16:creationId xmlns:a16="http://schemas.microsoft.com/office/drawing/2014/main" id="{50598795-A335-4297-AB14-13C466DCDC06}"/>
              </a:ext>
            </a:extLst>
          </p:cNvPr>
          <p:cNvSpPr txBox="1">
            <a:spLocks/>
          </p:cNvSpPr>
          <p:nvPr/>
        </p:nvSpPr>
        <p:spPr>
          <a:xfrm>
            <a:off x="3503712" y="116632"/>
            <a:ext cx="8497552" cy="1008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H2020 Innosup-1 ongoing 13 projects </a:t>
            </a:r>
          </a:p>
          <a:p>
            <a:pPr algn="r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EF4834"/>
                </a:solidFill>
                <a:latin typeface="+mj-lt"/>
                <a:ea typeface="+mj-ea"/>
                <a:cs typeface="+mj-cs"/>
              </a:rPr>
              <a:t>participation by country </a:t>
            </a:r>
          </a:p>
          <a:p>
            <a:pPr algn="r">
              <a:spcBef>
                <a:spcPct val="0"/>
              </a:spcBef>
              <a:defRPr/>
            </a:pPr>
            <a:endParaRPr lang="es-ES" sz="1600" b="1" dirty="0">
              <a:solidFill>
                <a:srgbClr val="EF483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585ED37-AEC9-49D7-8370-4016E8EBA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240" y="2564904"/>
            <a:ext cx="342950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000" b="1" i="0" dirty="0">
                <a:solidFill>
                  <a:schemeClr val="accent6">
                    <a:lumMod val="75000"/>
                  </a:schemeClr>
                </a:solidFill>
              </a:rPr>
              <a:t>Spain is Number 1 beneficiary of all Innosup-1 projects</a:t>
            </a:r>
          </a:p>
          <a:p>
            <a:pPr marL="0" indent="0">
              <a:spcBef>
                <a:spcPct val="0"/>
              </a:spcBef>
              <a:buClrTx/>
              <a:buNone/>
            </a:pPr>
            <a:endParaRPr lang="en-US" altLang="en-US" sz="2000" b="1" i="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US" altLang="en-US" sz="2000" b="1" i="0" dirty="0">
                <a:solidFill>
                  <a:schemeClr val="accent6">
                    <a:lumMod val="75000"/>
                  </a:schemeClr>
                </a:solidFill>
              </a:rPr>
              <a:t>Spanish partners make up 33 out of 149 partners across all the h2020 participating countries (22%) </a:t>
            </a:r>
          </a:p>
          <a:p>
            <a:pPr>
              <a:spcBef>
                <a:spcPct val="0"/>
              </a:spcBef>
              <a:buClrTx/>
            </a:pPr>
            <a:endParaRPr lang="en-US" altLang="en-US" sz="1600" i="0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7400EBA-800B-4344-AA97-7BFBA4AA9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898" y="1330704"/>
            <a:ext cx="2661929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764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únel azul digital 16 × 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908_TF02895261_TF02895261.potx" id="{408D3025-4796-40C5-A420-4B86355D8C1A}" vid="{9B9A56E1-CA61-4AB5-B8B3-A8E15181396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4A7C3ABECE375408B33FE0216D950BF" ma:contentTypeVersion="5" ma:contentTypeDescription="Crear nuevo documento." ma:contentTypeScope="" ma:versionID="73c9cbbd3157d9e9180f5a21995173c3">
  <xsd:schema xmlns:xsd="http://www.w3.org/2001/XMLSchema" xmlns:xs="http://www.w3.org/2001/XMLSchema" xmlns:p="http://schemas.microsoft.com/office/2006/metadata/properties" xmlns:ns2="c7f35390-c218-45e7-ba58-b6dad44da22f" xmlns:ns3="84915c80-2228-4885-8f78-e47998b1b723" targetNamespace="http://schemas.microsoft.com/office/2006/metadata/properties" ma:root="true" ma:fieldsID="0d60bbf1290b7f3a6436992adb11802d" ns2:_="" ns3:_="">
    <xsd:import namespace="c7f35390-c218-45e7-ba58-b6dad44da22f"/>
    <xsd:import namespace="84915c80-2228-4885-8f78-e47998b1b72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f35390-c218-45e7-ba58-b6dad44da22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915c80-2228-4885-8f78-e47998b1b7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6421CB-2CF0-453D-81B0-752D406ABB8B}">
  <ds:schemaRefs>
    <ds:schemaRef ds:uri="http://purl.org/dc/elements/1.1/"/>
    <ds:schemaRef ds:uri="http://schemas.microsoft.com/office/2006/metadata/properties"/>
    <ds:schemaRef ds:uri="c7f35390-c218-45e7-ba58-b6dad44da22f"/>
    <ds:schemaRef ds:uri="http://purl.org/dc/terms/"/>
    <ds:schemaRef ds:uri="84915c80-2228-4885-8f78-e47998b1b723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69A9A83-BE6F-4122-B9C9-DE7E6602AF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568FB4-1664-4B47-A715-9CA0F42C6A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f35390-c218-45e7-ba58-b6dad44da22f"/>
    <ds:schemaRef ds:uri="84915c80-2228-4885-8f78-e47998b1b7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7206</TotalTime>
  <Words>397</Words>
  <Application>Microsoft Office PowerPoint</Application>
  <PresentationFormat>Panorámica</PresentationFormat>
  <Paragraphs>200</Paragraphs>
  <Slides>12</Slides>
  <Notes>9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Arial</vt:lpstr>
      <vt:lpstr>Calibri</vt:lpstr>
      <vt:lpstr>Corbel</vt:lpstr>
      <vt:lpstr>Lucida Sans Unicode</vt:lpstr>
      <vt:lpstr>Ubuntu</vt:lpstr>
      <vt:lpstr>Verdana</vt:lpstr>
      <vt:lpstr>Tema de Office</vt:lpstr>
      <vt:lpstr>Túnel azul digital 16 × 9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DIGITAL SKILLS INITIATIVES  CLUSTER IDIA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Antonio</dc:creator>
  <cp:lastModifiedBy>Antonio Novo Guerrero</cp:lastModifiedBy>
  <cp:revision>167</cp:revision>
  <dcterms:created xsi:type="dcterms:W3CDTF">2014-09-17T08:25:33Z</dcterms:created>
  <dcterms:modified xsi:type="dcterms:W3CDTF">2019-12-10T04:29:13Z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0x01010064A7C3ABECE375408B33FE0216D950BF</vt:lpwstr>
  </property>
</Properties>
</file>