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1" r:id="rId1"/>
  </p:sldMasterIdLst>
  <p:notesMasterIdLst>
    <p:notesMasterId r:id="rId15"/>
  </p:notesMasterIdLst>
  <p:handoutMasterIdLst>
    <p:handoutMasterId r:id="rId16"/>
  </p:handoutMasterIdLst>
  <p:sldIdLst>
    <p:sldId id="1126" r:id="rId2"/>
    <p:sldId id="1379" r:id="rId3"/>
    <p:sldId id="1380" r:id="rId4"/>
    <p:sldId id="1376" r:id="rId5"/>
    <p:sldId id="1377" r:id="rId6"/>
    <p:sldId id="1378" r:id="rId7"/>
    <p:sldId id="1383" r:id="rId8"/>
    <p:sldId id="1368" r:id="rId9"/>
    <p:sldId id="1375" r:id="rId10"/>
    <p:sldId id="1381" r:id="rId11"/>
    <p:sldId id="1385" r:id="rId12"/>
    <p:sldId id="1384" r:id="rId13"/>
    <p:sldId id="1362" r:id="rId14"/>
  </p:sldIdLst>
  <p:sldSz cx="9144000" cy="6858000" type="screen4x3"/>
  <p:notesSz cx="6797675" cy="9926638"/>
  <p:defaultTextStyle>
    <a:defPPr>
      <a:defRPr lang="en-US"/>
    </a:defPPr>
    <a:lvl1pPr algn="l" rtl="0" fontAlgn="base">
      <a:spcBef>
        <a:spcPct val="0"/>
      </a:spcBef>
      <a:spcAft>
        <a:spcPct val="0"/>
      </a:spcAft>
      <a:defRPr sz="2400" kern="1200">
        <a:solidFill>
          <a:schemeClr val="tx1"/>
        </a:solidFill>
        <a:latin typeface="Times New Roman" pitchFamily="-112" charset="0"/>
        <a:ea typeface="+mn-ea"/>
        <a:cs typeface="Times New Roman" pitchFamily="-112" charset="0"/>
      </a:defRPr>
    </a:lvl1pPr>
    <a:lvl2pPr marL="457200" algn="l" rtl="0" fontAlgn="base">
      <a:spcBef>
        <a:spcPct val="0"/>
      </a:spcBef>
      <a:spcAft>
        <a:spcPct val="0"/>
      </a:spcAft>
      <a:defRPr sz="2400" kern="1200">
        <a:solidFill>
          <a:schemeClr val="tx1"/>
        </a:solidFill>
        <a:latin typeface="Times New Roman" pitchFamily="-112" charset="0"/>
        <a:ea typeface="+mn-ea"/>
        <a:cs typeface="Times New Roman" pitchFamily="-112" charset="0"/>
      </a:defRPr>
    </a:lvl2pPr>
    <a:lvl3pPr marL="914400" algn="l" rtl="0" fontAlgn="base">
      <a:spcBef>
        <a:spcPct val="0"/>
      </a:spcBef>
      <a:spcAft>
        <a:spcPct val="0"/>
      </a:spcAft>
      <a:defRPr sz="2400" kern="1200">
        <a:solidFill>
          <a:schemeClr val="tx1"/>
        </a:solidFill>
        <a:latin typeface="Times New Roman" pitchFamily="-112" charset="0"/>
        <a:ea typeface="+mn-ea"/>
        <a:cs typeface="Times New Roman" pitchFamily="-112" charset="0"/>
      </a:defRPr>
    </a:lvl3pPr>
    <a:lvl4pPr marL="1371600" algn="l" rtl="0" fontAlgn="base">
      <a:spcBef>
        <a:spcPct val="0"/>
      </a:spcBef>
      <a:spcAft>
        <a:spcPct val="0"/>
      </a:spcAft>
      <a:defRPr sz="2400" kern="1200">
        <a:solidFill>
          <a:schemeClr val="tx1"/>
        </a:solidFill>
        <a:latin typeface="Times New Roman" pitchFamily="-112" charset="0"/>
        <a:ea typeface="+mn-ea"/>
        <a:cs typeface="Times New Roman" pitchFamily="-112" charset="0"/>
      </a:defRPr>
    </a:lvl4pPr>
    <a:lvl5pPr marL="1828800" algn="l" rtl="0" fontAlgn="base">
      <a:spcBef>
        <a:spcPct val="0"/>
      </a:spcBef>
      <a:spcAft>
        <a:spcPct val="0"/>
      </a:spcAft>
      <a:defRPr sz="2400" kern="1200">
        <a:solidFill>
          <a:schemeClr val="tx1"/>
        </a:solidFill>
        <a:latin typeface="Times New Roman" pitchFamily="-112" charset="0"/>
        <a:ea typeface="+mn-ea"/>
        <a:cs typeface="Times New Roman" pitchFamily="-112" charset="0"/>
      </a:defRPr>
    </a:lvl5pPr>
    <a:lvl6pPr marL="2286000" algn="l" defTabSz="914400" rtl="0" eaLnBrk="1" latinLnBrk="0" hangingPunct="1">
      <a:defRPr sz="2400" kern="1200">
        <a:solidFill>
          <a:schemeClr val="tx1"/>
        </a:solidFill>
        <a:latin typeface="Times New Roman" pitchFamily="-112" charset="0"/>
        <a:ea typeface="+mn-ea"/>
        <a:cs typeface="Times New Roman" pitchFamily="-112" charset="0"/>
      </a:defRPr>
    </a:lvl6pPr>
    <a:lvl7pPr marL="2743200" algn="l" defTabSz="914400" rtl="0" eaLnBrk="1" latinLnBrk="0" hangingPunct="1">
      <a:defRPr sz="2400" kern="1200">
        <a:solidFill>
          <a:schemeClr val="tx1"/>
        </a:solidFill>
        <a:latin typeface="Times New Roman" pitchFamily="-112" charset="0"/>
        <a:ea typeface="+mn-ea"/>
        <a:cs typeface="Times New Roman" pitchFamily="-112" charset="0"/>
      </a:defRPr>
    </a:lvl7pPr>
    <a:lvl8pPr marL="3200400" algn="l" defTabSz="914400" rtl="0" eaLnBrk="1" latinLnBrk="0" hangingPunct="1">
      <a:defRPr sz="2400" kern="1200">
        <a:solidFill>
          <a:schemeClr val="tx1"/>
        </a:solidFill>
        <a:latin typeface="Times New Roman" pitchFamily="-112" charset="0"/>
        <a:ea typeface="+mn-ea"/>
        <a:cs typeface="Times New Roman" pitchFamily="-112" charset="0"/>
      </a:defRPr>
    </a:lvl8pPr>
    <a:lvl9pPr marL="3657600" algn="l" defTabSz="914400" rtl="0" eaLnBrk="1" latinLnBrk="0" hangingPunct="1">
      <a:defRPr sz="2400" kern="1200">
        <a:solidFill>
          <a:schemeClr val="tx1"/>
        </a:solidFill>
        <a:latin typeface="Times New Roman" pitchFamily="-112" charset="0"/>
        <a:ea typeface="+mn-ea"/>
        <a:cs typeface="Times New Roman" pitchFamily="-112"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B9BC"/>
    <a:srgbClr val="1BAAF2"/>
    <a:srgbClr val="000066"/>
    <a:srgbClr val="40538B"/>
    <a:srgbClr val="002BFB"/>
    <a:srgbClr val="FFCC00"/>
    <a:srgbClr val="E9CB9B"/>
    <a:srgbClr val="E5C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775DCB02-9BB8-47FD-8907-85C794F793BA}" styleName="Tema til typografi 1 - markeringsfarv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06799F8-075E-4A3A-A7F6-7FBC6576F1A4}" styleName="Tema til typografi 2 - markeringsfarve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ema til typografi 1 - markeringsfarv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8034E78-7F5D-4C2E-B375-FC64B27BC917}" styleName="Mørkt layou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Mørkt layou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97" autoAdjust="0"/>
    <p:restoredTop sz="96748" autoAdjust="0"/>
  </p:normalViewPr>
  <p:slideViewPr>
    <p:cSldViewPr showGuides="1">
      <p:cViewPr>
        <p:scale>
          <a:sx n="66" d="100"/>
          <a:sy n="66" d="100"/>
        </p:scale>
        <p:origin x="-2232" y="-10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mn-ea"/>
                <a:cs typeface="Times New Roman" charset="0"/>
              </a:defRPr>
            </a:lvl1pPr>
          </a:lstStyle>
          <a:p>
            <a:pPr>
              <a:defRPr/>
            </a:pPr>
            <a:endParaRPr lang="en-US"/>
          </a:p>
        </p:txBody>
      </p:sp>
      <p:sp>
        <p:nvSpPr>
          <p:cNvPr id="44035" name="Rectangle 3"/>
          <p:cNvSpPr>
            <a:spLocks noGrp="1" noChangeArrowheads="1"/>
          </p:cNvSpPr>
          <p:nvPr>
            <p:ph type="dt" sz="quarter"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mn-ea"/>
                <a:cs typeface="Times New Roman" charset="0"/>
              </a:defRPr>
            </a:lvl1pPr>
          </a:lstStyle>
          <a:p>
            <a:pPr>
              <a:defRPr/>
            </a:pPr>
            <a:endParaRPr lang="en-US"/>
          </a:p>
        </p:txBody>
      </p:sp>
      <p:sp>
        <p:nvSpPr>
          <p:cNvPr id="44036"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mn-ea"/>
                <a:cs typeface="Times New Roman" charset="0"/>
              </a:defRPr>
            </a:lvl1pPr>
          </a:lstStyle>
          <a:p>
            <a:pPr>
              <a:defRPr/>
            </a:pPr>
            <a:endParaRPr lang="en-US"/>
          </a:p>
        </p:txBody>
      </p:sp>
      <p:sp>
        <p:nvSpPr>
          <p:cNvPr id="44037" name="Rectangle 5"/>
          <p:cNvSpPr>
            <a:spLocks noGrp="1" noChangeArrowheads="1"/>
          </p:cNvSpPr>
          <p:nvPr>
            <p:ph type="sldNum" sz="quarter" idx="3"/>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E05BA65-2AF0-4856-BD0A-F774DC4F0E8B}" type="slidenum">
              <a:rPr lang="en-US" altLang="da-DK"/>
              <a:pPr/>
              <a:t>‹#›</a:t>
            </a:fld>
            <a:endParaRPr lang="en-US" altLang="da-DK"/>
          </a:p>
        </p:txBody>
      </p:sp>
    </p:spTree>
    <p:extLst>
      <p:ext uri="{BB962C8B-B14F-4D97-AF65-F5344CB8AC3E}">
        <p14:creationId xmlns:p14="http://schemas.microsoft.com/office/powerpoint/2010/main" val="6002905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Times New Roman" charset="0"/>
                <a:ea typeface="+mn-ea"/>
                <a:cs typeface="Times New Roman" charset="0"/>
              </a:defRPr>
            </a:lvl1pPr>
          </a:lstStyle>
          <a:p>
            <a:pPr>
              <a:defRPr/>
            </a:pPr>
            <a:endParaRPr lang="da-DK"/>
          </a:p>
        </p:txBody>
      </p:sp>
      <p:sp>
        <p:nvSpPr>
          <p:cNvPr id="3" name="Pladsholder til dato 2"/>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CD0A13F-7E98-41C4-B8CD-7CF5574815A9}" type="datetime1">
              <a:rPr lang="da-DK" altLang="da-DK"/>
              <a:pPr/>
              <a:t>10/12/19</a:t>
            </a:fld>
            <a:endParaRPr lang="da-DK" altLang="da-DK"/>
          </a:p>
        </p:txBody>
      </p:sp>
      <p:sp>
        <p:nvSpPr>
          <p:cNvPr id="4" name="Pladsholder til diasbillede 3"/>
          <p:cNvSpPr>
            <a:spLocks noGrp="1" noRot="1" noChangeAspect="1"/>
          </p:cNvSpPr>
          <p:nvPr>
            <p:ph type="sldImg" idx="2"/>
          </p:nvPr>
        </p:nvSpPr>
        <p:spPr>
          <a:xfrm>
            <a:off x="915988" y="744538"/>
            <a:ext cx="4965700" cy="3722687"/>
          </a:xfrm>
          <a:prstGeom prst="rect">
            <a:avLst/>
          </a:prstGeom>
          <a:noFill/>
          <a:ln w="12700">
            <a:solidFill>
              <a:prstClr val="black"/>
            </a:solidFill>
          </a:ln>
        </p:spPr>
        <p:txBody>
          <a:bodyPr vert="horz" lIns="91440" tIns="45720" rIns="91440" bIns="45720" rtlCol="0" anchor="ctr"/>
          <a:lstStyle/>
          <a:p>
            <a:pPr lvl="0"/>
            <a:endParaRPr lang="da-DK" noProof="0" smtClean="0"/>
          </a:p>
        </p:txBody>
      </p:sp>
      <p:sp>
        <p:nvSpPr>
          <p:cNvPr id="5" name="Pladsholder til noter 4"/>
          <p:cNvSpPr>
            <a:spLocks noGrp="1"/>
          </p:cNvSpPr>
          <p:nvPr>
            <p:ph type="body" sz="quarter" idx="3"/>
          </p:nvPr>
        </p:nvSpPr>
        <p:spPr>
          <a:xfrm>
            <a:off x="679450" y="4714875"/>
            <a:ext cx="5438775" cy="4467225"/>
          </a:xfrm>
          <a:prstGeom prst="rect">
            <a:avLst/>
          </a:prstGeom>
        </p:spPr>
        <p:txBody>
          <a:bodyPr vert="horz" wrap="square" lIns="91440" tIns="45720" rIns="91440" bIns="45720" numCol="1" anchor="t" anchorCtr="0" compatLnSpc="1">
            <a:prstTxWarp prst="textNoShape">
              <a:avLst/>
            </a:prstTxWarp>
            <a:normAutofit/>
          </a:bodyPr>
          <a:lstStyle/>
          <a:p>
            <a:pPr lvl="0"/>
            <a:r>
              <a:rPr lang="da-DK" noProof="0" smtClean="0"/>
              <a:t>Klik for at redigere typografi i masteren</a:t>
            </a:r>
          </a:p>
          <a:p>
            <a:pPr lvl="1"/>
            <a:r>
              <a:rPr lang="da-DK" noProof="0" smtClean="0"/>
              <a:t>Andet niveau</a:t>
            </a:r>
          </a:p>
          <a:p>
            <a:pPr lvl="2"/>
            <a:r>
              <a:rPr lang="da-DK" noProof="0" smtClean="0"/>
              <a:t>Tredje niveau</a:t>
            </a:r>
          </a:p>
          <a:p>
            <a:pPr lvl="3"/>
            <a:r>
              <a:rPr lang="da-DK" noProof="0" smtClean="0"/>
              <a:t>Fjerde niveau</a:t>
            </a:r>
          </a:p>
          <a:p>
            <a:pPr lvl="4"/>
            <a:r>
              <a:rPr lang="da-DK" noProof="0" smtClean="0"/>
              <a:t>Femte niveau</a:t>
            </a:r>
          </a:p>
        </p:txBody>
      </p:sp>
      <p:sp>
        <p:nvSpPr>
          <p:cNvPr id="6" name="Pladsholder til sidefod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atin typeface="Times New Roman" charset="0"/>
                <a:ea typeface="+mn-ea"/>
                <a:cs typeface="Times New Roman" charset="0"/>
              </a:defRPr>
            </a:lvl1pPr>
          </a:lstStyle>
          <a:p>
            <a:pPr>
              <a:defRPr/>
            </a:pPr>
            <a:endParaRPr lang="da-DK"/>
          </a:p>
        </p:txBody>
      </p:sp>
      <p:sp>
        <p:nvSpPr>
          <p:cNvPr id="7" name="Pladsholder til diasnumm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4738C69-8CD0-45F5-8EB2-97D4745CD6D0}" type="slidenum">
              <a:rPr lang="da-DK" altLang="da-DK"/>
              <a:pPr/>
              <a:t>‹#›</a:t>
            </a:fld>
            <a:endParaRPr lang="da-DK" altLang="da-DK"/>
          </a:p>
        </p:txBody>
      </p:sp>
    </p:spTree>
    <p:extLst>
      <p:ext uri="{BB962C8B-B14F-4D97-AF65-F5344CB8AC3E}">
        <p14:creationId xmlns:p14="http://schemas.microsoft.com/office/powerpoint/2010/main" val="13642700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34" charset="-128"/>
        <a:cs typeface="ＭＳ Ｐゴシック" pitchFamily="-107" charset="-128"/>
      </a:defRPr>
    </a:lvl2pPr>
    <a:lvl3pPr marL="914400" algn="l" rtl="0" eaLnBrk="0" fontAlgn="base" hangingPunct="0">
      <a:spcBef>
        <a:spcPct val="30000"/>
      </a:spcBef>
      <a:spcAft>
        <a:spcPct val="0"/>
      </a:spcAft>
      <a:defRPr sz="1200" kern="1200">
        <a:solidFill>
          <a:schemeClr val="tx1"/>
        </a:solidFill>
        <a:latin typeface="+mn-lt"/>
        <a:ea typeface="ＭＳ Ｐゴシック" pitchFamily="34" charset="-128"/>
        <a:cs typeface="ＭＳ Ｐゴシック" pitchFamily="-107" charset="-128"/>
      </a:defRPr>
    </a:lvl3pPr>
    <a:lvl4pPr marL="1371600" algn="l" rtl="0" eaLnBrk="0" fontAlgn="base" hangingPunct="0">
      <a:spcBef>
        <a:spcPct val="30000"/>
      </a:spcBef>
      <a:spcAft>
        <a:spcPct val="0"/>
      </a:spcAft>
      <a:defRPr sz="1200" kern="1200">
        <a:solidFill>
          <a:schemeClr val="tx1"/>
        </a:solidFill>
        <a:latin typeface="+mn-lt"/>
        <a:ea typeface="ＭＳ Ｐゴシック" pitchFamily="34" charset="-128"/>
        <a:cs typeface="ＭＳ Ｐゴシック" pitchFamily="-107" charset="-128"/>
      </a:defRPr>
    </a:lvl4pPr>
    <a:lvl5pPr marL="1828800" algn="l" rtl="0" eaLnBrk="0" fontAlgn="base" hangingPunct="0">
      <a:spcBef>
        <a:spcPct val="30000"/>
      </a:spcBef>
      <a:spcAft>
        <a:spcPct val="0"/>
      </a:spcAft>
      <a:defRPr sz="1200" kern="1200">
        <a:solidFill>
          <a:schemeClr val="tx1"/>
        </a:solidFill>
        <a:latin typeface="+mn-lt"/>
        <a:ea typeface="ＭＳ Ｐゴシック" pitchFamily="34" charset="-128"/>
        <a:cs typeface="ＭＳ Ｐゴシック" pitchFamily="-107"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12" charset="0"/>
                <a:cs typeface="Times New Roman" pitchFamily="-112" charset="0"/>
              </a:defRPr>
            </a:lvl1pPr>
            <a:lvl2pPr marL="37931725" indent="-37474525" eaLnBrk="0" hangingPunct="0">
              <a:defRPr sz="2400">
                <a:solidFill>
                  <a:schemeClr val="tx1"/>
                </a:solidFill>
                <a:latin typeface="Times New Roman" pitchFamily="-112" charset="0"/>
                <a:cs typeface="Times New Roman" pitchFamily="-112" charset="0"/>
              </a:defRPr>
            </a:lvl2pPr>
            <a:lvl3pPr eaLnBrk="0" hangingPunct="0">
              <a:defRPr sz="2400">
                <a:solidFill>
                  <a:schemeClr val="tx1"/>
                </a:solidFill>
                <a:latin typeface="Times New Roman" pitchFamily="-112" charset="0"/>
                <a:cs typeface="Times New Roman" pitchFamily="-112" charset="0"/>
              </a:defRPr>
            </a:lvl3pPr>
            <a:lvl4pPr eaLnBrk="0" hangingPunct="0">
              <a:defRPr sz="2400">
                <a:solidFill>
                  <a:schemeClr val="tx1"/>
                </a:solidFill>
                <a:latin typeface="Times New Roman" pitchFamily="-112" charset="0"/>
                <a:cs typeface="Times New Roman" pitchFamily="-112" charset="0"/>
              </a:defRPr>
            </a:lvl4pPr>
            <a:lvl5pPr eaLnBrk="0" hangingPunct="0">
              <a:defRPr sz="2400">
                <a:solidFill>
                  <a:schemeClr val="tx1"/>
                </a:solidFill>
                <a:latin typeface="Times New Roman" pitchFamily="-112" charset="0"/>
                <a:cs typeface="Times New Roman" pitchFamily="-112" charset="0"/>
              </a:defRPr>
            </a:lvl5pPr>
            <a:lvl6pPr marL="457200" eaLnBrk="0" fontAlgn="base" hangingPunct="0">
              <a:spcBef>
                <a:spcPct val="0"/>
              </a:spcBef>
              <a:spcAft>
                <a:spcPct val="0"/>
              </a:spcAft>
              <a:defRPr sz="2400">
                <a:solidFill>
                  <a:schemeClr val="tx1"/>
                </a:solidFill>
                <a:latin typeface="Times New Roman" pitchFamily="-112" charset="0"/>
                <a:cs typeface="Times New Roman" pitchFamily="-112" charset="0"/>
              </a:defRPr>
            </a:lvl6pPr>
            <a:lvl7pPr marL="914400" eaLnBrk="0" fontAlgn="base" hangingPunct="0">
              <a:spcBef>
                <a:spcPct val="0"/>
              </a:spcBef>
              <a:spcAft>
                <a:spcPct val="0"/>
              </a:spcAft>
              <a:defRPr sz="2400">
                <a:solidFill>
                  <a:schemeClr val="tx1"/>
                </a:solidFill>
                <a:latin typeface="Times New Roman" pitchFamily="-112" charset="0"/>
                <a:cs typeface="Times New Roman" pitchFamily="-112" charset="0"/>
              </a:defRPr>
            </a:lvl7pPr>
            <a:lvl8pPr marL="1371600" eaLnBrk="0" fontAlgn="base" hangingPunct="0">
              <a:spcBef>
                <a:spcPct val="0"/>
              </a:spcBef>
              <a:spcAft>
                <a:spcPct val="0"/>
              </a:spcAft>
              <a:defRPr sz="2400">
                <a:solidFill>
                  <a:schemeClr val="tx1"/>
                </a:solidFill>
                <a:latin typeface="Times New Roman" pitchFamily="-112" charset="0"/>
                <a:cs typeface="Times New Roman" pitchFamily="-112" charset="0"/>
              </a:defRPr>
            </a:lvl8pPr>
            <a:lvl9pPr marL="1828800" eaLnBrk="0" fontAlgn="base" hangingPunct="0">
              <a:spcBef>
                <a:spcPct val="0"/>
              </a:spcBef>
              <a:spcAft>
                <a:spcPct val="0"/>
              </a:spcAft>
              <a:defRPr sz="2400">
                <a:solidFill>
                  <a:schemeClr val="tx1"/>
                </a:solidFill>
                <a:latin typeface="Times New Roman" pitchFamily="-112" charset="0"/>
                <a:cs typeface="Times New Roman" pitchFamily="-112" charset="0"/>
              </a:defRPr>
            </a:lvl9pPr>
          </a:lstStyle>
          <a:p>
            <a:pPr eaLnBrk="1" hangingPunct="1"/>
            <a:fld id="{033E2C60-E8B2-46EF-AC83-636A44712B05}" type="slidenum">
              <a:rPr lang="da-DK" altLang="da-DK" sz="1200">
                <a:solidFill>
                  <a:srgbClr val="000000"/>
                </a:solidFill>
              </a:rPr>
              <a:pPr eaLnBrk="1" hangingPunct="1"/>
              <a:t>1</a:t>
            </a:fld>
            <a:endParaRPr lang="da-DK" altLang="da-DK" sz="1200" dirty="0">
              <a:solidFill>
                <a:srgbClr val="000000"/>
              </a:solidFill>
            </a:endParaRPr>
          </a:p>
        </p:txBody>
      </p:sp>
      <p:sp>
        <p:nvSpPr>
          <p:cNvPr id="30723" name="Rectangle 2"/>
          <p:cNvSpPr>
            <a:spLocks noGrp="1" noRot="1" noChangeAspect="1" noChangeArrowheads="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p:cNvSpPr>
            <a:spLocks noGrp="1" noChangeArrowheads="1"/>
          </p:cNvSpPr>
          <p:nvPr>
            <p:ph type="body" idx="1"/>
          </p:nvPr>
        </p:nvSpPr>
        <p:spPr bwMode="auto">
          <a:xfrm>
            <a:off x="906463" y="4714875"/>
            <a:ext cx="49847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altLang="da-DK" dirty="0" smtClean="0">
              <a:latin typeface="Arial" charset="0"/>
              <a:ea typeface="ＭＳ Ｐゴシック" pitchFamily="-112"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ＭＳ Ｐゴシック" pitchFamily="34" charset="-128"/>
                <a:cs typeface="ＭＳ Ｐゴシック" charset="-128"/>
              </a:rPr>
              <a:t>Managers are well educated with a background in private industry and also with large networks within the industry of focus, but lack of education and tools to lead their clusters and secure the future existence of the companies in a strategic and efficient way. </a:t>
            </a:r>
            <a:endParaRPr lang="en-US" dirty="0"/>
          </a:p>
        </p:txBody>
      </p:sp>
      <p:sp>
        <p:nvSpPr>
          <p:cNvPr id="4" name="Slide Number Placeholder 3"/>
          <p:cNvSpPr>
            <a:spLocks noGrp="1"/>
          </p:cNvSpPr>
          <p:nvPr>
            <p:ph type="sldNum" sz="quarter" idx="10"/>
          </p:nvPr>
        </p:nvSpPr>
        <p:spPr/>
        <p:txBody>
          <a:bodyPr/>
          <a:lstStyle/>
          <a:p>
            <a:fld id="{54738C69-8CD0-45F5-8EB2-97D4745CD6D0}" type="slidenum">
              <a:rPr lang="da-DK" altLang="da-DK" smtClean="0"/>
              <a:pPr/>
              <a:t>4</a:t>
            </a:fld>
            <a:endParaRPr lang="da-DK" altLang="da-DK"/>
          </a:p>
        </p:txBody>
      </p:sp>
    </p:spTree>
    <p:extLst>
      <p:ext uri="{BB962C8B-B14F-4D97-AF65-F5344CB8AC3E}">
        <p14:creationId xmlns:p14="http://schemas.microsoft.com/office/powerpoint/2010/main" val="1402541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ＭＳ Ｐゴシック" pitchFamily="34" charset="-128"/>
                <a:cs typeface="ＭＳ Ｐゴシック" charset="-128"/>
              </a:rPr>
              <a:t>merinova</a:t>
            </a:r>
            <a:endParaRPr lang="en-US" sz="1200" kern="1200" dirty="0" smtClean="0">
              <a:solidFill>
                <a:schemeClr val="tx1"/>
              </a:solidFill>
              <a:latin typeface="+mn-lt"/>
              <a:ea typeface="ＭＳ Ｐゴシック" pitchFamily="34" charset="-128"/>
              <a:cs typeface="ＭＳ Ｐゴシック" charset="-128"/>
            </a:endParaRPr>
          </a:p>
          <a:p>
            <a:r>
              <a:rPr lang="en-US" sz="1200" kern="1200" dirty="0" smtClean="0">
                <a:solidFill>
                  <a:schemeClr val="tx1"/>
                </a:solidFill>
                <a:latin typeface="+mn-lt"/>
                <a:ea typeface="ＭＳ Ｐゴシック" pitchFamily="34" charset="-128"/>
                <a:cs typeface="ＭＳ Ｐゴシック" charset="-128"/>
              </a:rPr>
              <a:t>Technology Centre </a:t>
            </a:r>
            <a:r>
              <a:rPr lang="en-US" sz="1200" kern="1200" dirty="0" err="1" smtClean="0">
                <a:solidFill>
                  <a:schemeClr val="tx1"/>
                </a:solidFill>
                <a:latin typeface="+mn-lt"/>
                <a:ea typeface="ＭＳ Ｐゴシック" pitchFamily="34" charset="-128"/>
                <a:cs typeface="ＭＳ Ｐゴシック" charset="-128"/>
              </a:rPr>
              <a:t>Oy</a:t>
            </a:r>
            <a:r>
              <a:rPr lang="en-US" sz="1200" kern="1200" dirty="0" smtClean="0">
                <a:solidFill>
                  <a:schemeClr val="tx1"/>
                </a:solidFill>
                <a:latin typeface="+mn-lt"/>
                <a:ea typeface="ＭＳ Ｐゴシック" pitchFamily="34" charset="-128"/>
                <a:cs typeface="ＭＳ Ｐゴシック" charset="-128"/>
              </a:rPr>
              <a:t> </a:t>
            </a:r>
            <a:r>
              <a:rPr lang="en-US" sz="1200" kern="1200" dirty="0" err="1" smtClean="0">
                <a:solidFill>
                  <a:schemeClr val="tx1"/>
                </a:solidFill>
                <a:latin typeface="+mn-lt"/>
                <a:ea typeface="ＭＳ Ｐゴシック" pitchFamily="34" charset="-128"/>
                <a:cs typeface="ＭＳ Ｐゴシック" charset="-128"/>
              </a:rPr>
              <a:t>Merinova</a:t>
            </a:r>
            <a:r>
              <a:rPr lang="en-US" sz="1200" kern="1200" dirty="0" smtClean="0">
                <a:solidFill>
                  <a:schemeClr val="tx1"/>
                </a:solidFill>
                <a:latin typeface="+mn-lt"/>
                <a:ea typeface="ＭＳ Ｐゴシック" pitchFamily="34" charset="-128"/>
                <a:cs typeface="ＭＳ Ｐゴシック" charset="-128"/>
              </a:rPr>
              <a:t> </a:t>
            </a:r>
            <a:r>
              <a:rPr lang="en-US" sz="1200" kern="1200" dirty="0" err="1" smtClean="0">
                <a:solidFill>
                  <a:schemeClr val="tx1"/>
                </a:solidFill>
                <a:latin typeface="+mn-lt"/>
                <a:ea typeface="ＭＳ Ｐゴシック" pitchFamily="34" charset="-128"/>
                <a:cs typeface="ＭＳ Ｐゴシック" charset="-128"/>
              </a:rPr>
              <a:t>Ab</a:t>
            </a:r>
            <a:r>
              <a:rPr lang="en-US" sz="1200" kern="1200" dirty="0" smtClean="0">
                <a:solidFill>
                  <a:schemeClr val="tx1"/>
                </a:solidFill>
                <a:latin typeface="+mn-lt"/>
                <a:ea typeface="ＭＳ Ｐゴシック" pitchFamily="34" charset="-128"/>
                <a:cs typeface="ＭＳ Ｐゴシック" charset="-128"/>
              </a:rPr>
              <a:t> coordinates and manages the </a:t>
            </a:r>
            <a:r>
              <a:rPr lang="en-US" sz="1200" kern="1200" dirty="0" err="1" smtClean="0">
                <a:solidFill>
                  <a:schemeClr val="tx1"/>
                </a:solidFill>
                <a:latin typeface="+mn-lt"/>
                <a:ea typeface="ＭＳ Ｐゴシック" pitchFamily="34" charset="-128"/>
                <a:cs typeface="ＭＳ Ｐゴシック" charset="-128"/>
              </a:rPr>
              <a:t>EnergyVaasa</a:t>
            </a:r>
            <a:r>
              <a:rPr lang="en-US" sz="1200" kern="1200" dirty="0" smtClean="0">
                <a:solidFill>
                  <a:schemeClr val="tx1"/>
                </a:solidFill>
                <a:latin typeface="+mn-lt"/>
                <a:ea typeface="ＭＳ Ｐゴシック" pitchFamily="34" charset="-128"/>
                <a:cs typeface="ＭＳ Ｐゴシック" charset="-128"/>
              </a:rPr>
              <a:t> cluster in Vaasa, Finland. The energy cluster is the Nordic Leader in energy technology. It consists of more than 140 companies, employs over 11.000 persons, and has an annual turnover of more than 4,4 billion Euro of - which 80 % is exported </a:t>
            </a:r>
          </a:p>
          <a:p>
            <a:endParaRPr lang="en-US" sz="1200" kern="1200" dirty="0" smtClean="0">
              <a:solidFill>
                <a:schemeClr val="tx1"/>
              </a:solidFill>
              <a:latin typeface="+mn-lt"/>
              <a:ea typeface="ＭＳ Ｐゴシック" pitchFamily="34" charset="-128"/>
              <a:cs typeface="ＭＳ Ｐゴシック" charset="-128"/>
            </a:endParaRPr>
          </a:p>
          <a:p>
            <a:endParaRPr lang="en-US" sz="1200" kern="1200" dirty="0" smtClean="0">
              <a:solidFill>
                <a:schemeClr val="tx1"/>
              </a:solidFill>
              <a:latin typeface="+mn-lt"/>
              <a:ea typeface="ＭＳ Ｐゴシック" pitchFamily="34" charset="-128"/>
              <a:cs typeface="ＭＳ Ｐゴシック" charset="-128"/>
            </a:endParaRPr>
          </a:p>
          <a:p>
            <a:r>
              <a:rPr lang="en-US" sz="1200" kern="1200" dirty="0" err="1" smtClean="0">
                <a:solidFill>
                  <a:schemeClr val="tx1"/>
                </a:solidFill>
                <a:latin typeface="+mn-lt"/>
                <a:ea typeface="ＭＳ Ｐゴシック" pitchFamily="34" charset="-128"/>
                <a:cs typeface="ＭＳ Ｐゴシック" charset="-128"/>
              </a:rPr>
              <a:t>vaasa</a:t>
            </a:r>
            <a:endParaRPr lang="en-US" sz="1200" kern="1200" dirty="0" smtClean="0">
              <a:solidFill>
                <a:schemeClr val="tx1"/>
              </a:solidFill>
              <a:latin typeface="+mn-lt"/>
              <a:ea typeface="ＭＳ Ｐゴシック" pitchFamily="34" charset="-128"/>
              <a:cs typeface="ＭＳ Ｐゴシック" charset="-128"/>
            </a:endParaRPr>
          </a:p>
          <a:p>
            <a:r>
              <a:rPr lang="en-US" sz="1200" kern="1200" dirty="0" smtClean="0">
                <a:solidFill>
                  <a:schemeClr val="tx1"/>
                </a:solidFill>
                <a:latin typeface="+mn-lt"/>
                <a:ea typeface="ＭＳ Ｐゴシック" pitchFamily="34" charset="-128"/>
                <a:cs typeface="ＭＳ Ｐゴシック" charset="-128"/>
              </a:rPr>
              <a:t>VA’s research platforms are Vaasa Energy Business Innovation Centre (VEBIC), the Digital Economy platform, and </a:t>
            </a:r>
            <a:r>
              <a:rPr lang="en-US" sz="1200" kern="1200" dirty="0" err="1" smtClean="0">
                <a:solidFill>
                  <a:schemeClr val="tx1"/>
                </a:solidFill>
                <a:latin typeface="+mn-lt"/>
                <a:ea typeface="ＭＳ Ｐゴシック" pitchFamily="34" charset="-128"/>
                <a:cs typeface="ＭＳ Ｐゴシック" charset="-128"/>
              </a:rPr>
              <a:t>InnoLab</a:t>
            </a:r>
            <a:r>
              <a:rPr lang="en-US" sz="1200" kern="1200" dirty="0" smtClean="0">
                <a:solidFill>
                  <a:schemeClr val="tx1"/>
                </a:solidFill>
                <a:latin typeface="+mn-lt"/>
                <a:ea typeface="ＭＳ Ｐゴシック" pitchFamily="34" charset="-128"/>
                <a:cs typeface="ＭＳ Ｐゴシック" charset="-128"/>
              </a:rPr>
              <a:t>. Digital Economy is the coordinator for the DIGIFORMERS network. International accreditations, unique research infrastructure and research partnerships with global businesses pinpoint the UVA </a:t>
            </a:r>
            <a:endParaRPr lang="en-US" dirty="0"/>
          </a:p>
        </p:txBody>
      </p:sp>
      <p:sp>
        <p:nvSpPr>
          <p:cNvPr id="4" name="Slide Number Placeholder 3"/>
          <p:cNvSpPr>
            <a:spLocks noGrp="1"/>
          </p:cNvSpPr>
          <p:nvPr>
            <p:ph type="sldNum" sz="quarter" idx="10"/>
          </p:nvPr>
        </p:nvSpPr>
        <p:spPr/>
        <p:txBody>
          <a:bodyPr/>
          <a:lstStyle/>
          <a:p>
            <a:fld id="{54738C69-8CD0-45F5-8EB2-97D4745CD6D0}" type="slidenum">
              <a:rPr lang="da-DK" altLang="da-DK" smtClean="0"/>
              <a:pPr/>
              <a:t>9</a:t>
            </a:fld>
            <a:endParaRPr lang="da-DK" altLang="da-DK"/>
          </a:p>
        </p:txBody>
      </p:sp>
    </p:spTree>
    <p:extLst>
      <p:ext uri="{BB962C8B-B14F-4D97-AF65-F5344CB8AC3E}">
        <p14:creationId xmlns:p14="http://schemas.microsoft.com/office/powerpoint/2010/main" val="1014829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10/12/19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10/12/19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10/12/19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a-DK" smtClean="0"/>
              <a:t>Klik for at redigere titeltypografi i masteren</a:t>
            </a:r>
            <a:endParaRPr lang="da-DK"/>
          </a:p>
        </p:txBody>
      </p:sp>
      <p:sp>
        <p:nvSpPr>
          <p:cNvPr id="3" name="Pladsholder til tekst 2"/>
          <p:cNvSpPr>
            <a:spLocks noGrp="1"/>
          </p:cNvSpPr>
          <p:nvPr>
            <p:ph type="body" sz="half" idx="1"/>
          </p:nvPr>
        </p:nvSpPr>
        <p:spPr>
          <a:xfrm>
            <a:off x="457200" y="1600200"/>
            <a:ext cx="4038600" cy="4525963"/>
          </a:xfrm>
          <a:prstGeom prst="rect">
            <a:avLst/>
          </a:prstGeo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a:prstGeom prst="rect">
            <a:avLst/>
          </a:prstGeo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960973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10/12/19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10/12/19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10/12/19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10/12/19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10/12/19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10/12/19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10/12/19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10/12/19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10/12/19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7" name="Picture 6" descr="Screenshot 2019-12-09 at 21.33.32.png"/>
          <p:cNvPicPr>
            <a:picLocks noChangeAspect="1"/>
          </p:cNvPicPr>
          <p:nvPr/>
        </p:nvPicPr>
        <p:blipFill rotWithShape="1">
          <a:blip r:embed="rId3">
            <a:extLst>
              <a:ext uri="{28A0092B-C50C-407E-A947-70E740481C1C}">
                <a14:useLocalDpi xmlns:a14="http://schemas.microsoft.com/office/drawing/2010/main" val="0"/>
              </a:ext>
            </a:extLst>
          </a:blip>
          <a:srcRect l="26099" r="10247"/>
          <a:stretch/>
        </p:blipFill>
        <p:spPr>
          <a:xfrm>
            <a:off x="4395825" y="692697"/>
            <a:ext cx="4748174" cy="4824535"/>
          </a:xfrm>
          <a:prstGeom prst="rect">
            <a:avLst/>
          </a:prstGeom>
        </p:spPr>
      </p:pic>
      <p:sp>
        <p:nvSpPr>
          <p:cNvPr id="29698" name="Rectangle 2"/>
          <p:cNvSpPr>
            <a:spLocks noChangeArrowheads="1"/>
          </p:cNvSpPr>
          <p:nvPr/>
        </p:nvSpPr>
        <p:spPr bwMode="auto">
          <a:xfrm>
            <a:off x="0" y="764704"/>
            <a:ext cx="4716016" cy="324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eaLnBrk="0" hangingPunct="0">
              <a:defRPr sz="2400">
                <a:solidFill>
                  <a:schemeClr val="tx1"/>
                </a:solidFill>
                <a:latin typeface="Times New Roman" pitchFamily="-112" charset="0"/>
                <a:cs typeface="Times New Roman" pitchFamily="-112" charset="0"/>
              </a:defRPr>
            </a:lvl1pPr>
            <a:lvl2pPr marL="37931725" indent="-37474525" eaLnBrk="0" hangingPunct="0">
              <a:defRPr sz="2400">
                <a:solidFill>
                  <a:schemeClr val="tx1"/>
                </a:solidFill>
                <a:latin typeface="Times New Roman" pitchFamily="-112" charset="0"/>
                <a:cs typeface="Times New Roman" pitchFamily="-112" charset="0"/>
              </a:defRPr>
            </a:lvl2pPr>
            <a:lvl3pPr eaLnBrk="0" hangingPunct="0">
              <a:defRPr sz="2400">
                <a:solidFill>
                  <a:schemeClr val="tx1"/>
                </a:solidFill>
                <a:latin typeface="Times New Roman" pitchFamily="-112" charset="0"/>
                <a:cs typeface="Times New Roman" pitchFamily="-112" charset="0"/>
              </a:defRPr>
            </a:lvl3pPr>
            <a:lvl4pPr eaLnBrk="0" hangingPunct="0">
              <a:defRPr sz="2400">
                <a:solidFill>
                  <a:schemeClr val="tx1"/>
                </a:solidFill>
                <a:latin typeface="Times New Roman" pitchFamily="-112" charset="0"/>
                <a:cs typeface="Times New Roman" pitchFamily="-112" charset="0"/>
              </a:defRPr>
            </a:lvl4pPr>
            <a:lvl5pPr eaLnBrk="0" hangingPunct="0">
              <a:defRPr sz="2400">
                <a:solidFill>
                  <a:schemeClr val="tx1"/>
                </a:solidFill>
                <a:latin typeface="Times New Roman" pitchFamily="-112" charset="0"/>
                <a:cs typeface="Times New Roman" pitchFamily="-112" charset="0"/>
              </a:defRPr>
            </a:lvl5pPr>
            <a:lvl6pPr marL="457200" eaLnBrk="0" fontAlgn="base" hangingPunct="0">
              <a:spcBef>
                <a:spcPct val="0"/>
              </a:spcBef>
              <a:spcAft>
                <a:spcPct val="0"/>
              </a:spcAft>
              <a:defRPr sz="2400">
                <a:solidFill>
                  <a:schemeClr val="tx1"/>
                </a:solidFill>
                <a:latin typeface="Times New Roman" pitchFamily="-112" charset="0"/>
                <a:cs typeface="Times New Roman" pitchFamily="-112" charset="0"/>
              </a:defRPr>
            </a:lvl6pPr>
            <a:lvl7pPr marL="914400" eaLnBrk="0" fontAlgn="base" hangingPunct="0">
              <a:spcBef>
                <a:spcPct val="0"/>
              </a:spcBef>
              <a:spcAft>
                <a:spcPct val="0"/>
              </a:spcAft>
              <a:defRPr sz="2400">
                <a:solidFill>
                  <a:schemeClr val="tx1"/>
                </a:solidFill>
                <a:latin typeface="Times New Roman" pitchFamily="-112" charset="0"/>
                <a:cs typeface="Times New Roman" pitchFamily="-112" charset="0"/>
              </a:defRPr>
            </a:lvl7pPr>
            <a:lvl8pPr marL="1371600" eaLnBrk="0" fontAlgn="base" hangingPunct="0">
              <a:spcBef>
                <a:spcPct val="0"/>
              </a:spcBef>
              <a:spcAft>
                <a:spcPct val="0"/>
              </a:spcAft>
              <a:defRPr sz="2400">
                <a:solidFill>
                  <a:schemeClr val="tx1"/>
                </a:solidFill>
                <a:latin typeface="Times New Roman" pitchFamily="-112" charset="0"/>
                <a:cs typeface="Times New Roman" pitchFamily="-112" charset="0"/>
              </a:defRPr>
            </a:lvl8pPr>
            <a:lvl9pPr marL="1828800" eaLnBrk="0" fontAlgn="base" hangingPunct="0">
              <a:spcBef>
                <a:spcPct val="0"/>
              </a:spcBef>
              <a:spcAft>
                <a:spcPct val="0"/>
              </a:spcAft>
              <a:defRPr sz="2400">
                <a:solidFill>
                  <a:schemeClr val="tx1"/>
                </a:solidFill>
                <a:latin typeface="Times New Roman" pitchFamily="-112" charset="0"/>
                <a:cs typeface="Times New Roman" pitchFamily="-112" charset="0"/>
              </a:defRPr>
            </a:lvl9pPr>
          </a:lstStyle>
          <a:p>
            <a:pPr eaLnBrk="1" hangingPunct="1"/>
            <a:endParaRPr lang="en-US" sz="3600" dirty="0">
              <a:solidFill>
                <a:srgbClr val="FFFFFF"/>
              </a:solidFill>
              <a:latin typeface="Verdana"/>
              <a:cs typeface="Verdana"/>
            </a:endParaRPr>
          </a:p>
          <a:p>
            <a:pPr eaLnBrk="1" hangingPunct="1"/>
            <a:r>
              <a:rPr lang="en-US" sz="3600" dirty="0" err="1" smtClean="0">
                <a:solidFill>
                  <a:srgbClr val="FFFFFF"/>
                </a:solidFill>
                <a:latin typeface="Verdana"/>
                <a:cs typeface="Verdana"/>
              </a:rPr>
              <a:t>Klasterių</a:t>
            </a:r>
            <a:r>
              <a:rPr lang="en-US" sz="3600" dirty="0" smtClean="0">
                <a:solidFill>
                  <a:srgbClr val="FFFFFF"/>
                </a:solidFill>
                <a:latin typeface="Verdana"/>
                <a:cs typeface="Verdana"/>
              </a:rPr>
              <a:t> </a:t>
            </a:r>
            <a:r>
              <a:rPr lang="en-US" sz="3600" i="1" dirty="0" err="1" smtClean="0">
                <a:solidFill>
                  <a:srgbClr val="FFFFFF"/>
                </a:solidFill>
                <a:latin typeface="Verdana"/>
                <a:cs typeface="Verdana"/>
              </a:rPr>
              <a:t>vadovų</a:t>
            </a:r>
            <a:r>
              <a:rPr lang="en-US" sz="3600" dirty="0" smtClean="0">
                <a:solidFill>
                  <a:srgbClr val="FFFFFF"/>
                </a:solidFill>
                <a:latin typeface="Verdana"/>
                <a:cs typeface="Verdana"/>
              </a:rPr>
              <a:t> </a:t>
            </a:r>
            <a:r>
              <a:rPr lang="en-US" sz="3600" dirty="0" err="1" smtClean="0">
                <a:solidFill>
                  <a:srgbClr val="FFFFFF"/>
                </a:solidFill>
                <a:latin typeface="Verdana"/>
                <a:cs typeface="Verdana"/>
              </a:rPr>
              <a:t>kompetencijų</a:t>
            </a:r>
            <a:r>
              <a:rPr lang="en-US" sz="3600" dirty="0" smtClean="0">
                <a:solidFill>
                  <a:srgbClr val="FFFFFF"/>
                </a:solidFill>
                <a:latin typeface="Verdana"/>
                <a:cs typeface="Verdana"/>
              </a:rPr>
              <a:t> </a:t>
            </a:r>
            <a:r>
              <a:rPr lang="en-US" sz="3600" dirty="0" err="1" smtClean="0">
                <a:solidFill>
                  <a:srgbClr val="FFFFFF"/>
                </a:solidFill>
                <a:latin typeface="Verdana"/>
                <a:cs typeface="Verdana"/>
              </a:rPr>
              <a:t>kėlimas</a:t>
            </a:r>
            <a:endParaRPr lang="en-US" sz="3600" dirty="0">
              <a:solidFill>
                <a:srgbClr val="FFFFFF"/>
              </a:solidFill>
              <a:latin typeface="Verdana" pitchFamily="-112" charset="0"/>
              <a:ea typeface="ＭＳ Ｐゴシック" pitchFamily="-112" charset="-128"/>
            </a:endParaRPr>
          </a:p>
          <a:p>
            <a:pPr eaLnBrk="1" hangingPunct="1"/>
            <a:endParaRPr lang="en-US" altLang="da-DK" sz="3600" dirty="0" smtClean="0">
              <a:solidFill>
                <a:schemeClr val="tx1">
                  <a:lumMod val="95000"/>
                </a:schemeClr>
              </a:solidFill>
              <a:latin typeface="Verdana" pitchFamily="-112" charset="0"/>
              <a:ea typeface="ＭＳ Ｐゴシック" pitchFamily="-112" charset="-128"/>
            </a:endParaRPr>
          </a:p>
          <a:p>
            <a:pPr eaLnBrk="1" hangingPunct="1"/>
            <a:endParaRPr lang="lt-LT" altLang="da-DK" dirty="0">
              <a:solidFill>
                <a:schemeClr val="tx1">
                  <a:lumMod val="95000"/>
                </a:schemeClr>
              </a:solidFill>
              <a:latin typeface="Verdana" pitchFamily="-112" charset="0"/>
              <a:ea typeface="ＭＳ Ｐゴシック" pitchFamily="-112" charset="-128"/>
            </a:endParaRPr>
          </a:p>
          <a:p>
            <a:pPr eaLnBrk="1" hangingPunct="1"/>
            <a:endParaRPr lang="en-US" altLang="da-DK" sz="1800" b="1" dirty="0">
              <a:solidFill>
                <a:schemeClr val="tx1">
                  <a:lumMod val="95000"/>
                </a:schemeClr>
              </a:solidFill>
              <a:latin typeface="Verdana" pitchFamily="-112" charset="0"/>
              <a:ea typeface="ＭＳ Ｐゴシック" pitchFamily="-112" charset="-128"/>
            </a:endParaRPr>
          </a:p>
          <a:p>
            <a:pPr eaLnBrk="1" hangingPunct="1"/>
            <a:endParaRPr lang="en-US" altLang="da-DK" sz="1800" b="1" dirty="0" smtClean="0">
              <a:solidFill>
                <a:schemeClr val="tx1">
                  <a:lumMod val="95000"/>
                </a:schemeClr>
              </a:solidFill>
              <a:latin typeface="Verdana" pitchFamily="-112" charset="0"/>
              <a:ea typeface="ＭＳ Ｐゴシック" pitchFamily="-112" charset="-128"/>
            </a:endParaRPr>
          </a:p>
          <a:p>
            <a:pPr eaLnBrk="1" hangingPunct="1"/>
            <a:endParaRPr lang="en-US" altLang="da-DK" sz="1600" dirty="0" smtClean="0">
              <a:solidFill>
                <a:srgbClr val="FF0000"/>
              </a:solidFill>
              <a:latin typeface="Verdana" pitchFamily="-112" charset="0"/>
              <a:ea typeface="ＭＳ Ｐゴシック" pitchFamily="-112" charset="-128"/>
            </a:endParaRPr>
          </a:p>
          <a:p>
            <a:pPr eaLnBrk="1" hangingPunct="1"/>
            <a:endParaRPr lang="en-US" altLang="da-DK" sz="1600" dirty="0">
              <a:solidFill>
                <a:srgbClr val="FF0000"/>
              </a:solidFill>
              <a:latin typeface="Verdana" pitchFamily="-112" charset="0"/>
              <a:ea typeface="ＭＳ Ｐゴシック" pitchFamily="-112" charset="-128"/>
            </a:endParaRPr>
          </a:p>
          <a:p>
            <a:pPr eaLnBrk="1" hangingPunct="1"/>
            <a:endParaRPr lang="en-US" altLang="da-DK" sz="1600" dirty="0">
              <a:solidFill>
                <a:srgbClr val="FF0000"/>
              </a:solidFill>
              <a:latin typeface="Verdana" pitchFamily="-112" charset="0"/>
              <a:ea typeface="ＭＳ Ｐゴシック" pitchFamily="-112" charset="-128"/>
            </a:endParaRPr>
          </a:p>
          <a:p>
            <a:pPr eaLnBrk="1" hangingPunct="1"/>
            <a:endParaRPr lang="en-US" altLang="da-DK" sz="1600" dirty="0" smtClean="0">
              <a:solidFill>
                <a:schemeClr val="tx1">
                  <a:lumMod val="95000"/>
                  <a:lumOff val="5000"/>
                </a:schemeClr>
              </a:solidFill>
              <a:latin typeface="Verdana" pitchFamily="-112" charset="0"/>
              <a:ea typeface="ＭＳ Ｐゴシック" pitchFamily="-112" charset="-128"/>
            </a:endParaRPr>
          </a:p>
          <a:p>
            <a:pPr eaLnBrk="1" hangingPunct="1"/>
            <a:endParaRPr lang="en-US" altLang="da-DK" sz="1600" dirty="0" smtClean="0">
              <a:solidFill>
                <a:schemeClr val="tx1">
                  <a:lumMod val="95000"/>
                  <a:lumOff val="5000"/>
                </a:schemeClr>
              </a:solidFill>
              <a:latin typeface="Verdana" pitchFamily="-112" charset="0"/>
              <a:ea typeface="ＭＳ Ｐゴシック" pitchFamily="-112" charset="-128"/>
            </a:endParaRPr>
          </a:p>
          <a:p>
            <a:pPr eaLnBrk="1" hangingPunct="1"/>
            <a:r>
              <a:rPr lang="en-US" altLang="da-DK" sz="1600" dirty="0" err="1" smtClean="0">
                <a:solidFill>
                  <a:schemeClr val="tx1">
                    <a:lumMod val="95000"/>
                    <a:lumOff val="5000"/>
                  </a:schemeClr>
                </a:solidFill>
                <a:latin typeface="Verdana" pitchFamily="-112" charset="0"/>
                <a:ea typeface="ＭＳ Ｐゴシック" pitchFamily="-112" charset="-128"/>
              </a:rPr>
              <a:t>Gruodis</a:t>
            </a:r>
            <a:r>
              <a:rPr lang="lt-LT" altLang="da-DK" sz="1600" dirty="0" smtClean="0">
                <a:solidFill>
                  <a:schemeClr val="tx1">
                    <a:lumMod val="95000"/>
                    <a:lumOff val="5000"/>
                  </a:schemeClr>
                </a:solidFill>
                <a:latin typeface="Verdana" pitchFamily="-112" charset="0"/>
                <a:ea typeface="ＭＳ Ｐゴシック" pitchFamily="-112" charset="-128"/>
              </a:rPr>
              <a:t>, </a:t>
            </a:r>
            <a:r>
              <a:rPr lang="en-US" altLang="da-DK" sz="1600" dirty="0" smtClean="0">
                <a:solidFill>
                  <a:schemeClr val="tx1">
                    <a:lumMod val="95000"/>
                    <a:lumOff val="5000"/>
                  </a:schemeClr>
                </a:solidFill>
                <a:latin typeface="Verdana" pitchFamily="-112" charset="0"/>
                <a:ea typeface="ＭＳ Ｐゴシック" pitchFamily="-112" charset="-128"/>
              </a:rPr>
              <a:t>2019</a:t>
            </a:r>
          </a:p>
          <a:p>
            <a:pPr eaLnBrk="1" hangingPunct="1"/>
            <a:endParaRPr lang="en-US" altLang="da-DK" sz="1800" b="1" dirty="0" smtClean="0">
              <a:solidFill>
                <a:srgbClr val="000000"/>
              </a:solidFill>
              <a:latin typeface="Verdana" pitchFamily="-112" charset="0"/>
              <a:ea typeface="ＭＳ Ｐゴシック" pitchFamily="-112" charset="-128"/>
            </a:endParaRPr>
          </a:p>
          <a:p>
            <a:pPr eaLnBrk="1" hangingPunct="1"/>
            <a:endParaRPr lang="en-US" altLang="da-DK" sz="1800" b="1" dirty="0" smtClean="0">
              <a:solidFill>
                <a:srgbClr val="000000"/>
              </a:solidFill>
              <a:latin typeface="Verdana" pitchFamily="-112" charset="0"/>
              <a:ea typeface="ＭＳ Ｐゴシック" pitchFamily="-112" charset="-128"/>
            </a:endParaRPr>
          </a:p>
          <a:p>
            <a:pPr eaLnBrk="1" hangingPunct="1"/>
            <a:endParaRPr lang="en-US" altLang="da-DK" sz="1800" b="1" dirty="0">
              <a:solidFill>
                <a:srgbClr val="000000"/>
              </a:solidFill>
              <a:latin typeface="Verdana" pitchFamily="-112" charset="0"/>
              <a:ea typeface="ＭＳ Ｐゴシック" pitchFamily="-112" charset="-128"/>
            </a:endParaRPr>
          </a:p>
        </p:txBody>
      </p:sp>
      <p:sp>
        <p:nvSpPr>
          <p:cNvPr id="5" name="TextBox 4"/>
          <p:cNvSpPr txBox="1"/>
          <p:nvPr/>
        </p:nvSpPr>
        <p:spPr>
          <a:xfrm>
            <a:off x="7178717" y="5805264"/>
            <a:ext cx="1962703" cy="261610"/>
          </a:xfrm>
          <a:prstGeom prst="rect">
            <a:avLst/>
          </a:prstGeom>
          <a:noFill/>
        </p:spPr>
        <p:txBody>
          <a:bodyPr wrap="none" rtlCol="0">
            <a:spAutoFit/>
          </a:bodyPr>
          <a:lstStyle/>
          <a:p>
            <a:pPr algn="r"/>
            <a:r>
              <a:rPr lang="en-US" sz="1100" dirty="0" err="1"/>
              <a:t>Iliustracija</a:t>
            </a:r>
            <a:r>
              <a:rPr lang="en-US" sz="1100" dirty="0" smtClean="0"/>
              <a:t>: </a:t>
            </a:r>
            <a:r>
              <a:rPr lang="en-US" sz="1100" dirty="0" err="1" smtClean="0"/>
              <a:t>bmmagazine.co.uk</a:t>
            </a:r>
            <a:endParaRPr lang="en-US" sz="1100" dirty="0">
              <a:latin typeface="Verdana"/>
              <a:cs typeface="Verdana"/>
            </a:endParaRPr>
          </a:p>
        </p:txBody>
      </p:sp>
      <p:sp>
        <p:nvSpPr>
          <p:cNvPr id="6" name="TextBox 5"/>
          <p:cNvSpPr txBox="1"/>
          <p:nvPr/>
        </p:nvSpPr>
        <p:spPr>
          <a:xfrm>
            <a:off x="323528" y="4221088"/>
            <a:ext cx="4536504" cy="1631216"/>
          </a:xfrm>
          <a:prstGeom prst="rect">
            <a:avLst/>
          </a:prstGeom>
          <a:noFill/>
        </p:spPr>
        <p:txBody>
          <a:bodyPr wrap="square" rtlCol="0">
            <a:spAutoFit/>
          </a:bodyPr>
          <a:lstStyle/>
          <a:p>
            <a:pPr eaLnBrk="1" hangingPunct="1"/>
            <a:endParaRPr lang="lt-LT" altLang="da-DK" sz="2000" dirty="0">
              <a:solidFill>
                <a:schemeClr val="tx1">
                  <a:lumMod val="95000"/>
                </a:schemeClr>
              </a:solidFill>
              <a:latin typeface="Verdana" pitchFamily="-112" charset="0"/>
              <a:ea typeface="ＭＳ Ｐゴシック" pitchFamily="-112" charset="-128"/>
            </a:endParaRPr>
          </a:p>
          <a:p>
            <a:pPr eaLnBrk="1" hangingPunct="1"/>
            <a:r>
              <a:rPr lang="lt-LT" altLang="da-DK" sz="1600" dirty="0">
                <a:solidFill>
                  <a:schemeClr val="tx1">
                    <a:lumMod val="95000"/>
                  </a:schemeClr>
                </a:solidFill>
                <a:latin typeface="Verdana" pitchFamily="-112" charset="0"/>
                <a:ea typeface="ＭＳ Ｐゴシック" pitchFamily="-112" charset="-128"/>
              </a:rPr>
              <a:t>Lina </a:t>
            </a:r>
            <a:r>
              <a:rPr lang="lt-LT" altLang="da-DK" sz="1600" dirty="0" smtClean="0">
                <a:solidFill>
                  <a:schemeClr val="tx1">
                    <a:lumMod val="95000"/>
                  </a:schemeClr>
                </a:solidFill>
                <a:latin typeface="Verdana" pitchFamily="-112" charset="0"/>
                <a:ea typeface="ＭＳ Ｐゴシック" pitchFamily="-112" charset="-128"/>
              </a:rPr>
              <a:t>Dagilienė</a:t>
            </a:r>
            <a:endParaRPr lang="lt-LT" altLang="da-DK" sz="1600" dirty="0">
              <a:solidFill>
                <a:schemeClr val="tx1">
                  <a:lumMod val="95000"/>
                </a:schemeClr>
              </a:solidFill>
              <a:latin typeface="Verdana" pitchFamily="-112" charset="0"/>
              <a:ea typeface="ＭＳ Ｐゴシック" pitchFamily="-112" charset="-128"/>
            </a:endParaRPr>
          </a:p>
          <a:p>
            <a:pPr eaLnBrk="1" hangingPunct="1"/>
            <a:r>
              <a:rPr lang="en-US" altLang="da-DK" sz="1600" dirty="0" err="1" smtClean="0">
                <a:solidFill>
                  <a:schemeClr val="tx1">
                    <a:lumMod val="95000"/>
                  </a:schemeClr>
                </a:solidFill>
                <a:latin typeface="Verdana" pitchFamily="-112" charset="0"/>
                <a:ea typeface="ＭＳ Ｐゴシック" pitchFamily="-112" charset="-128"/>
              </a:rPr>
              <a:t>Egl</a:t>
            </a:r>
            <a:r>
              <a:rPr lang="lt-LT" altLang="da-DK" sz="1600" dirty="0" smtClean="0">
                <a:solidFill>
                  <a:schemeClr val="tx1">
                    <a:lumMod val="95000"/>
                  </a:schemeClr>
                </a:solidFill>
                <a:latin typeface="Verdana" pitchFamily="-112" charset="0"/>
                <a:ea typeface="ＭＳ Ｐゴシック" pitchFamily="-112" charset="-128"/>
              </a:rPr>
              <a:t>ė</a:t>
            </a:r>
            <a:r>
              <a:rPr lang="en-US" altLang="da-DK" sz="1600" dirty="0" smtClean="0">
                <a:solidFill>
                  <a:schemeClr val="tx1">
                    <a:lumMod val="95000"/>
                  </a:schemeClr>
                </a:solidFill>
                <a:latin typeface="Verdana" pitchFamily="-112" charset="0"/>
                <a:ea typeface="ＭＳ Ｐゴシック" pitchFamily="-112" charset="-128"/>
              </a:rPr>
              <a:t> </a:t>
            </a:r>
            <a:r>
              <a:rPr lang="en-US" altLang="da-DK" sz="1600" dirty="0" err="1">
                <a:solidFill>
                  <a:schemeClr val="tx1">
                    <a:lumMod val="95000"/>
                  </a:schemeClr>
                </a:solidFill>
                <a:latin typeface="Verdana" pitchFamily="-112" charset="0"/>
                <a:ea typeface="ＭＳ Ｐゴシック" pitchFamily="-112" charset="-128"/>
              </a:rPr>
              <a:t>Vai</a:t>
            </a:r>
            <a:r>
              <a:rPr lang="lt-LT" altLang="da-DK" sz="1600" dirty="0">
                <a:solidFill>
                  <a:schemeClr val="tx1">
                    <a:lumMod val="95000"/>
                  </a:schemeClr>
                </a:solidFill>
                <a:latin typeface="Verdana" pitchFamily="-112" charset="0"/>
                <a:ea typeface="ＭＳ Ｐゴシック" pitchFamily="-112" charset="-128"/>
              </a:rPr>
              <a:t>č</a:t>
            </a:r>
            <a:r>
              <a:rPr lang="en-US" altLang="da-DK" sz="1600" dirty="0" err="1">
                <a:solidFill>
                  <a:schemeClr val="tx1">
                    <a:lumMod val="95000"/>
                  </a:schemeClr>
                </a:solidFill>
                <a:latin typeface="Verdana" pitchFamily="-112" charset="0"/>
                <a:ea typeface="ＭＳ Ｐゴシック" pitchFamily="-112" charset="-128"/>
              </a:rPr>
              <a:t>iukynait</a:t>
            </a:r>
            <a:r>
              <a:rPr lang="lt-LT" altLang="da-DK" sz="1600" dirty="0">
                <a:solidFill>
                  <a:schemeClr val="tx1">
                    <a:lumMod val="95000"/>
                  </a:schemeClr>
                </a:solidFill>
                <a:latin typeface="Verdana" pitchFamily="-112" charset="0"/>
                <a:ea typeface="ＭＳ Ｐゴシック" pitchFamily="-112" charset="-128"/>
              </a:rPr>
              <a:t>ė</a:t>
            </a:r>
            <a:endParaRPr lang="en-US" altLang="da-DK" sz="1600" dirty="0">
              <a:solidFill>
                <a:schemeClr val="tx1">
                  <a:lumMod val="95000"/>
                </a:schemeClr>
              </a:solidFill>
              <a:latin typeface="Verdana" pitchFamily="-112" charset="0"/>
              <a:ea typeface="ＭＳ Ｐゴシック" pitchFamily="-112" charset="-128"/>
            </a:endParaRPr>
          </a:p>
          <a:p>
            <a:pPr eaLnBrk="1" hangingPunct="1"/>
            <a:r>
              <a:rPr lang="lt-LT" altLang="da-DK" sz="1600" dirty="0">
                <a:solidFill>
                  <a:schemeClr val="tx1">
                    <a:lumMod val="95000"/>
                  </a:schemeClr>
                </a:solidFill>
                <a:latin typeface="Verdana" pitchFamily="-112" charset="0"/>
                <a:ea typeface="ＭＳ Ｐゴシック" pitchFamily="-112" charset="-128"/>
              </a:rPr>
              <a:t>Skaitmetiza</a:t>
            </a:r>
            <a:r>
              <a:rPr lang="en-US" altLang="da-DK" sz="1600" dirty="0" err="1">
                <a:solidFill>
                  <a:schemeClr val="tx1">
                    <a:lumMod val="95000"/>
                  </a:schemeClr>
                </a:solidFill>
                <a:latin typeface="Verdana" pitchFamily="-112" charset="0"/>
                <a:ea typeface="ＭＳ Ｐゴシック" pitchFamily="-112" charset="-128"/>
              </a:rPr>
              <a:t>vimo</a:t>
            </a:r>
            <a:r>
              <a:rPr lang="lt-LT" altLang="da-DK" sz="1600" dirty="0">
                <a:solidFill>
                  <a:schemeClr val="tx1">
                    <a:lumMod val="95000"/>
                  </a:schemeClr>
                </a:solidFill>
                <a:latin typeface="Verdana" pitchFamily="-112" charset="0"/>
                <a:ea typeface="ＭＳ Ｐゴシック" pitchFamily="-112" charset="-128"/>
              </a:rPr>
              <a:t> mokslo grupė</a:t>
            </a:r>
            <a:endParaRPr lang="en-US" altLang="da-DK" sz="1600" dirty="0">
              <a:solidFill>
                <a:schemeClr val="tx1">
                  <a:lumMod val="95000"/>
                </a:schemeClr>
              </a:solidFill>
              <a:latin typeface="Verdana" pitchFamily="-112" charset="0"/>
              <a:ea typeface="ＭＳ Ｐゴシック" pitchFamily="-112" charset="-128"/>
            </a:endParaRPr>
          </a:p>
          <a:p>
            <a:pPr eaLnBrk="1" hangingPunct="1"/>
            <a:r>
              <a:rPr lang="lt-LT" altLang="da-DK" sz="1600" dirty="0">
                <a:solidFill>
                  <a:schemeClr val="tx1">
                    <a:lumMod val="95000"/>
                  </a:schemeClr>
                </a:solidFill>
                <a:latin typeface="Verdana" pitchFamily="-112" charset="0"/>
                <a:ea typeface="ＭＳ Ｐゴシック" pitchFamily="-112" charset="-128"/>
              </a:rPr>
              <a:t>Kauno Technologijos Universitetas</a:t>
            </a:r>
            <a:endParaRPr lang="en-US" altLang="da-DK" sz="1600" dirty="0">
              <a:solidFill>
                <a:schemeClr val="tx1">
                  <a:lumMod val="95000"/>
                </a:schemeClr>
              </a:solidFill>
              <a:latin typeface="Verdana" pitchFamily="-112" charset="0"/>
              <a:ea typeface="ＭＳ Ｐゴシック" pitchFamily="-112" charset="-128"/>
            </a:endParaRPr>
          </a:p>
          <a:p>
            <a:endParaRPr lang="en-US" sz="16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412032"/>
            <a:ext cx="9144000" cy="544522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r"/>
            <a:endParaRPr lang="en-US" sz="1100" dirty="0"/>
          </a:p>
        </p:txBody>
      </p:sp>
      <p:sp>
        <p:nvSpPr>
          <p:cNvPr id="5" name="Title 4"/>
          <p:cNvSpPr>
            <a:spLocks noGrp="1"/>
          </p:cNvSpPr>
          <p:nvPr>
            <p:ph type="title"/>
          </p:nvPr>
        </p:nvSpPr>
        <p:spPr>
          <a:xfrm>
            <a:off x="395536" y="188640"/>
            <a:ext cx="8229600" cy="1143000"/>
          </a:xfrm>
        </p:spPr>
        <p:txBody>
          <a:bodyPr>
            <a:normAutofit/>
          </a:bodyPr>
          <a:lstStyle/>
          <a:p>
            <a:pPr algn="l"/>
            <a:r>
              <a:rPr lang="en-US" dirty="0" err="1">
                <a:latin typeface="Verdana"/>
                <a:cs typeface="Verdana"/>
              </a:rPr>
              <a:t>P</a:t>
            </a:r>
            <a:r>
              <a:rPr lang="en-US" dirty="0" err="1" smtClean="0">
                <a:latin typeface="Verdana"/>
                <a:cs typeface="Verdana"/>
              </a:rPr>
              <a:t>rojekto</a:t>
            </a:r>
            <a:r>
              <a:rPr lang="en-US" dirty="0" smtClean="0">
                <a:latin typeface="Verdana"/>
                <a:cs typeface="Verdana"/>
              </a:rPr>
              <a:t> </a:t>
            </a:r>
            <a:r>
              <a:rPr lang="en-US" dirty="0" err="1" smtClean="0">
                <a:latin typeface="Verdana"/>
                <a:cs typeface="Verdana"/>
              </a:rPr>
              <a:t>partnerių</a:t>
            </a:r>
            <a:r>
              <a:rPr lang="en-US" dirty="0" smtClean="0">
                <a:latin typeface="Verdana"/>
                <a:cs typeface="Verdana"/>
              </a:rPr>
              <a:t> </a:t>
            </a:r>
            <a:r>
              <a:rPr lang="en-US" dirty="0" err="1" smtClean="0">
                <a:latin typeface="Verdana"/>
                <a:cs typeface="Verdana"/>
              </a:rPr>
              <a:t>stiprybės</a:t>
            </a:r>
            <a:r>
              <a:rPr lang="en-US" dirty="0" smtClean="0">
                <a:latin typeface="Verdana"/>
                <a:cs typeface="Verdana"/>
              </a:rPr>
              <a:t> </a:t>
            </a:r>
            <a:br>
              <a:rPr lang="en-US" dirty="0" smtClean="0">
                <a:latin typeface="Verdana"/>
                <a:cs typeface="Verdana"/>
              </a:rPr>
            </a:br>
            <a:r>
              <a:rPr lang="en-US" sz="2200" i="1" dirty="0" err="1" smtClean="0">
                <a:latin typeface="Verdana"/>
                <a:cs typeface="Verdana"/>
              </a:rPr>
              <a:t>pavyzdys</a:t>
            </a:r>
            <a:r>
              <a:rPr lang="en-US" sz="2200" i="1" dirty="0" smtClean="0">
                <a:latin typeface="Verdana"/>
                <a:cs typeface="Verdana"/>
              </a:rPr>
              <a:t> [University of Vaasa]</a:t>
            </a:r>
            <a:endParaRPr lang="en-US" sz="2200" i="1" dirty="0">
              <a:solidFill>
                <a:srgbClr val="FF0000"/>
              </a:solidFill>
              <a:latin typeface="Verdana"/>
              <a:cs typeface="Verdana"/>
            </a:endParaRPr>
          </a:p>
        </p:txBody>
      </p:sp>
      <p:pic>
        <p:nvPicPr>
          <p:cNvPr id="7" name="Picture 6" descr="Screenshot 2019-09-25 at 17.34.54.png"/>
          <p:cNvPicPr>
            <a:picLocks noChangeAspect="1"/>
          </p:cNvPicPr>
          <p:nvPr/>
        </p:nvPicPr>
        <p:blipFill rotWithShape="1">
          <a:blip r:embed="rId2">
            <a:extLst>
              <a:ext uri="{28A0092B-C50C-407E-A947-70E740481C1C}">
                <a14:useLocalDpi xmlns:a14="http://schemas.microsoft.com/office/drawing/2010/main" val="0"/>
              </a:ext>
            </a:extLst>
          </a:blip>
          <a:srcRect l="1008" t="7317" r="2430" b="8055"/>
          <a:stretch/>
        </p:blipFill>
        <p:spPr>
          <a:xfrm>
            <a:off x="179512" y="21358992"/>
            <a:ext cx="9474200" cy="2057400"/>
          </a:xfrm>
          <a:prstGeom prst="rect">
            <a:avLst/>
          </a:prstGeom>
        </p:spPr>
      </p:pic>
      <p:pic>
        <p:nvPicPr>
          <p:cNvPr id="9" name="Picture 8" descr="Screenshot 2019-12-09 at 13.22.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44824"/>
            <a:ext cx="9143999" cy="4399592"/>
          </a:xfrm>
          <a:prstGeom prst="rect">
            <a:avLst/>
          </a:prstGeom>
        </p:spPr>
      </p:pic>
    </p:spTree>
    <p:extLst>
      <p:ext uri="{BB962C8B-B14F-4D97-AF65-F5344CB8AC3E}">
        <p14:creationId xmlns:p14="http://schemas.microsoft.com/office/powerpoint/2010/main" val="263899808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412032"/>
            <a:ext cx="9144000" cy="544522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r"/>
            <a:endParaRPr lang="en-US" sz="1100" dirty="0"/>
          </a:p>
        </p:txBody>
      </p:sp>
      <p:sp>
        <p:nvSpPr>
          <p:cNvPr id="5" name="Title 4"/>
          <p:cNvSpPr>
            <a:spLocks noGrp="1"/>
          </p:cNvSpPr>
          <p:nvPr>
            <p:ph type="title"/>
          </p:nvPr>
        </p:nvSpPr>
        <p:spPr>
          <a:xfrm>
            <a:off x="179512" y="188640"/>
            <a:ext cx="8229600" cy="1143000"/>
          </a:xfrm>
        </p:spPr>
        <p:txBody>
          <a:bodyPr>
            <a:normAutofit/>
          </a:bodyPr>
          <a:lstStyle/>
          <a:p>
            <a:pPr algn="l"/>
            <a:r>
              <a:rPr lang="en-US" dirty="0" err="1">
                <a:latin typeface="Verdana"/>
                <a:cs typeface="Verdana"/>
              </a:rPr>
              <a:t>P</a:t>
            </a:r>
            <a:r>
              <a:rPr lang="en-US" dirty="0" err="1" smtClean="0">
                <a:latin typeface="Verdana"/>
                <a:cs typeface="Verdana"/>
              </a:rPr>
              <a:t>rojekto</a:t>
            </a:r>
            <a:r>
              <a:rPr lang="en-US" dirty="0" smtClean="0">
                <a:latin typeface="Verdana"/>
                <a:cs typeface="Verdana"/>
              </a:rPr>
              <a:t> </a:t>
            </a:r>
            <a:r>
              <a:rPr lang="en-US" dirty="0" err="1" smtClean="0">
                <a:latin typeface="Verdana"/>
                <a:cs typeface="Verdana"/>
              </a:rPr>
              <a:t>partnerių</a:t>
            </a:r>
            <a:r>
              <a:rPr lang="en-US" dirty="0" smtClean="0">
                <a:latin typeface="Verdana"/>
                <a:cs typeface="Verdana"/>
              </a:rPr>
              <a:t> </a:t>
            </a:r>
            <a:r>
              <a:rPr lang="en-US" dirty="0" err="1" smtClean="0">
                <a:latin typeface="Verdana"/>
                <a:cs typeface="Verdana"/>
              </a:rPr>
              <a:t>stiprybės</a:t>
            </a:r>
            <a:r>
              <a:rPr lang="en-US" dirty="0" smtClean="0">
                <a:latin typeface="Verdana"/>
                <a:cs typeface="Verdana"/>
              </a:rPr>
              <a:t> </a:t>
            </a:r>
            <a:br>
              <a:rPr lang="en-US" dirty="0" smtClean="0">
                <a:latin typeface="Verdana"/>
                <a:cs typeface="Verdana"/>
              </a:rPr>
            </a:br>
            <a:r>
              <a:rPr lang="en-US" sz="2200" i="1" dirty="0" err="1" smtClean="0">
                <a:latin typeface="Verdana"/>
                <a:cs typeface="Verdana"/>
              </a:rPr>
              <a:t>pavyzdys</a:t>
            </a:r>
            <a:r>
              <a:rPr lang="en-US" sz="2200" i="1" dirty="0">
                <a:latin typeface="Verdana"/>
                <a:cs typeface="Verdana"/>
              </a:rPr>
              <a:t> </a:t>
            </a:r>
            <a:r>
              <a:rPr lang="en-US" sz="2200" i="1" dirty="0" smtClean="0">
                <a:latin typeface="Verdana"/>
                <a:cs typeface="Verdana"/>
              </a:rPr>
              <a:t>[</a:t>
            </a:r>
            <a:r>
              <a:rPr lang="en-US" sz="2200" i="1" dirty="0" err="1" smtClean="0">
                <a:latin typeface="Verdana"/>
                <a:cs typeface="Verdana"/>
              </a:rPr>
              <a:t>Kauno</a:t>
            </a:r>
            <a:r>
              <a:rPr lang="en-US" sz="2200" i="1" dirty="0" smtClean="0">
                <a:latin typeface="Verdana"/>
                <a:cs typeface="Verdana"/>
              </a:rPr>
              <a:t> </a:t>
            </a:r>
            <a:r>
              <a:rPr lang="en-US" sz="2200" i="1" dirty="0" err="1" smtClean="0">
                <a:latin typeface="Verdana"/>
                <a:cs typeface="Verdana"/>
              </a:rPr>
              <a:t>Technologijos</a:t>
            </a:r>
            <a:r>
              <a:rPr lang="en-US" sz="2200" i="1" dirty="0" smtClean="0">
                <a:latin typeface="Verdana"/>
                <a:cs typeface="Verdana"/>
              </a:rPr>
              <a:t> </a:t>
            </a:r>
            <a:r>
              <a:rPr lang="en-US" sz="2200" i="1" dirty="0" err="1" smtClean="0">
                <a:latin typeface="Verdana"/>
                <a:cs typeface="Verdana"/>
              </a:rPr>
              <a:t>Universitetas</a:t>
            </a:r>
            <a:r>
              <a:rPr lang="en-US" sz="2200" i="1" dirty="0" smtClean="0">
                <a:latin typeface="Verdana"/>
                <a:cs typeface="Verdana"/>
              </a:rPr>
              <a:t>]</a:t>
            </a:r>
            <a:endParaRPr lang="en-US" sz="2200" i="1" dirty="0">
              <a:solidFill>
                <a:srgbClr val="FF0000"/>
              </a:solidFill>
              <a:latin typeface="Verdana"/>
              <a:cs typeface="Verdana"/>
            </a:endParaRPr>
          </a:p>
        </p:txBody>
      </p:sp>
      <p:pic>
        <p:nvPicPr>
          <p:cNvPr id="7" name="Picture 6" descr="Screenshot 2019-09-25 at 17.34.54.png"/>
          <p:cNvPicPr>
            <a:picLocks noChangeAspect="1"/>
          </p:cNvPicPr>
          <p:nvPr/>
        </p:nvPicPr>
        <p:blipFill rotWithShape="1">
          <a:blip r:embed="rId2">
            <a:extLst>
              <a:ext uri="{28A0092B-C50C-407E-A947-70E740481C1C}">
                <a14:useLocalDpi xmlns:a14="http://schemas.microsoft.com/office/drawing/2010/main" val="0"/>
              </a:ext>
            </a:extLst>
          </a:blip>
          <a:srcRect l="1008" t="7317" r="2430" b="8055"/>
          <a:stretch/>
        </p:blipFill>
        <p:spPr>
          <a:xfrm>
            <a:off x="179512" y="21358992"/>
            <a:ext cx="9474200" cy="2057400"/>
          </a:xfrm>
          <a:prstGeom prst="rect">
            <a:avLst/>
          </a:prstGeom>
        </p:spPr>
      </p:pic>
      <p:pic>
        <p:nvPicPr>
          <p:cNvPr id="6" name="Picture 5" descr="Screenshot 2019-11-05 at 12.43.3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2776"/>
            <a:ext cx="9162127" cy="5445224"/>
          </a:xfrm>
          <a:prstGeom prst="rect">
            <a:avLst/>
          </a:prstGeom>
        </p:spPr>
      </p:pic>
    </p:spTree>
    <p:extLst>
      <p:ext uri="{BB962C8B-B14F-4D97-AF65-F5344CB8AC3E}">
        <p14:creationId xmlns:p14="http://schemas.microsoft.com/office/powerpoint/2010/main" val="61094492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440160"/>
            <a:ext cx="9144000" cy="544522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r"/>
            <a:endParaRPr lang="en-US" sz="1100" dirty="0"/>
          </a:p>
        </p:txBody>
      </p:sp>
      <p:sp>
        <p:nvSpPr>
          <p:cNvPr id="5" name="Title 4"/>
          <p:cNvSpPr>
            <a:spLocks noGrp="1"/>
          </p:cNvSpPr>
          <p:nvPr>
            <p:ph type="title"/>
          </p:nvPr>
        </p:nvSpPr>
        <p:spPr>
          <a:xfrm>
            <a:off x="395536" y="188640"/>
            <a:ext cx="8229600" cy="1143000"/>
          </a:xfrm>
        </p:spPr>
        <p:txBody>
          <a:bodyPr>
            <a:normAutofit/>
          </a:bodyPr>
          <a:lstStyle/>
          <a:p>
            <a:pPr algn="l"/>
            <a:r>
              <a:rPr lang="en-US" dirty="0" err="1">
                <a:latin typeface="Verdana"/>
                <a:cs typeface="Verdana"/>
              </a:rPr>
              <a:t>P</a:t>
            </a:r>
            <a:r>
              <a:rPr lang="en-US" dirty="0" err="1" smtClean="0">
                <a:latin typeface="Verdana"/>
                <a:cs typeface="Verdana"/>
              </a:rPr>
              <a:t>rojekto</a:t>
            </a:r>
            <a:r>
              <a:rPr lang="en-US" dirty="0" smtClean="0">
                <a:latin typeface="Verdana"/>
                <a:cs typeface="Verdana"/>
              </a:rPr>
              <a:t> </a:t>
            </a:r>
            <a:r>
              <a:rPr lang="en-US" dirty="0" err="1" smtClean="0">
                <a:latin typeface="Verdana"/>
                <a:cs typeface="Verdana"/>
              </a:rPr>
              <a:t>aprėptis</a:t>
            </a:r>
            <a:r>
              <a:rPr lang="en-US" dirty="0" smtClean="0">
                <a:latin typeface="Verdana"/>
                <a:cs typeface="Verdana"/>
              </a:rPr>
              <a:t> </a:t>
            </a:r>
            <a:br>
              <a:rPr lang="en-US" dirty="0" smtClean="0">
                <a:latin typeface="Verdana"/>
                <a:cs typeface="Verdana"/>
              </a:rPr>
            </a:br>
            <a:endParaRPr lang="en-US" sz="2200" dirty="0">
              <a:solidFill>
                <a:srgbClr val="FF0000"/>
              </a:solidFill>
              <a:latin typeface="Verdana"/>
              <a:cs typeface="Verdana"/>
            </a:endParaRPr>
          </a:p>
        </p:txBody>
      </p:sp>
      <p:pic>
        <p:nvPicPr>
          <p:cNvPr id="7" name="Picture 6" descr="Screenshot 2019-09-25 at 17.34.54.png"/>
          <p:cNvPicPr>
            <a:picLocks noChangeAspect="1"/>
          </p:cNvPicPr>
          <p:nvPr/>
        </p:nvPicPr>
        <p:blipFill rotWithShape="1">
          <a:blip r:embed="rId2">
            <a:extLst>
              <a:ext uri="{28A0092B-C50C-407E-A947-70E740481C1C}">
                <a14:useLocalDpi xmlns:a14="http://schemas.microsoft.com/office/drawing/2010/main" val="0"/>
              </a:ext>
            </a:extLst>
          </a:blip>
          <a:srcRect l="1008" t="7317" r="2430" b="8055"/>
          <a:stretch/>
        </p:blipFill>
        <p:spPr>
          <a:xfrm>
            <a:off x="179512" y="21358992"/>
            <a:ext cx="9474200" cy="2057400"/>
          </a:xfrm>
          <a:prstGeom prst="rect">
            <a:avLst/>
          </a:prstGeom>
        </p:spPr>
      </p:pic>
      <p:sp>
        <p:nvSpPr>
          <p:cNvPr id="2" name="TextBox 1"/>
          <p:cNvSpPr txBox="1"/>
          <p:nvPr/>
        </p:nvSpPr>
        <p:spPr>
          <a:xfrm>
            <a:off x="539552" y="1772816"/>
            <a:ext cx="2664296" cy="5078312"/>
          </a:xfrm>
          <a:prstGeom prst="rect">
            <a:avLst/>
          </a:prstGeom>
          <a:noFill/>
        </p:spPr>
        <p:txBody>
          <a:bodyPr wrap="square" rtlCol="0">
            <a:spAutoFit/>
          </a:bodyPr>
          <a:lstStyle/>
          <a:p>
            <a:r>
              <a:rPr lang="en-US" dirty="0" smtClean="0">
                <a:solidFill>
                  <a:srgbClr val="000000"/>
                </a:solidFill>
                <a:latin typeface="Verdana"/>
                <a:cs typeface="Verdana"/>
              </a:rPr>
              <a:t>20/100 </a:t>
            </a:r>
            <a:r>
              <a:rPr lang="en-US" dirty="0" err="1" smtClean="0">
                <a:solidFill>
                  <a:srgbClr val="000000"/>
                </a:solidFill>
                <a:latin typeface="Verdana"/>
                <a:cs typeface="Verdana"/>
              </a:rPr>
              <a:t>klasterių</a:t>
            </a:r>
            <a:r>
              <a:rPr lang="en-US" dirty="0" smtClean="0">
                <a:solidFill>
                  <a:srgbClr val="000000"/>
                </a:solidFill>
                <a:latin typeface="Verdana"/>
                <a:cs typeface="Verdana"/>
              </a:rPr>
              <a:t> </a:t>
            </a:r>
            <a:r>
              <a:rPr lang="en-US" dirty="0" err="1" smtClean="0">
                <a:solidFill>
                  <a:srgbClr val="000000"/>
                </a:solidFill>
                <a:latin typeface="Verdana"/>
                <a:cs typeface="Verdana"/>
              </a:rPr>
              <a:t>vadovų</a:t>
            </a:r>
            <a:r>
              <a:rPr lang="en-US" dirty="0" smtClean="0">
                <a:solidFill>
                  <a:srgbClr val="000000"/>
                </a:solidFill>
                <a:latin typeface="Verdana"/>
                <a:cs typeface="Verdana"/>
              </a:rPr>
              <a:t> </a:t>
            </a:r>
            <a:r>
              <a:rPr lang="en-US" dirty="0" err="1" smtClean="0">
                <a:solidFill>
                  <a:srgbClr val="000000"/>
                </a:solidFill>
                <a:latin typeface="Verdana"/>
                <a:cs typeface="Verdana"/>
              </a:rPr>
              <a:t>mokymai</a:t>
            </a:r>
            <a:r>
              <a:rPr lang="en-US" dirty="0" smtClean="0">
                <a:solidFill>
                  <a:srgbClr val="000000"/>
                </a:solidFill>
                <a:latin typeface="Verdana"/>
                <a:cs typeface="Verdana"/>
              </a:rPr>
              <a:t> </a:t>
            </a:r>
          </a:p>
          <a:p>
            <a:endParaRPr lang="en-US" dirty="0" smtClean="0">
              <a:solidFill>
                <a:srgbClr val="000000"/>
              </a:solidFill>
              <a:latin typeface="Verdana"/>
              <a:cs typeface="Verdana"/>
            </a:endParaRPr>
          </a:p>
          <a:p>
            <a:r>
              <a:rPr lang="en-US" dirty="0" smtClean="0">
                <a:solidFill>
                  <a:srgbClr val="000000"/>
                </a:solidFill>
                <a:latin typeface="Verdana"/>
                <a:cs typeface="Verdana"/>
              </a:rPr>
              <a:t>4 </a:t>
            </a:r>
            <a:r>
              <a:rPr lang="en-US" dirty="0" err="1" smtClean="0">
                <a:solidFill>
                  <a:srgbClr val="000000"/>
                </a:solidFill>
                <a:latin typeface="Verdana"/>
                <a:cs typeface="Verdana"/>
              </a:rPr>
              <a:t>moduliai</a:t>
            </a:r>
            <a:endParaRPr lang="en-US" dirty="0" smtClean="0">
              <a:solidFill>
                <a:srgbClr val="000000"/>
              </a:solidFill>
              <a:latin typeface="Verdana"/>
              <a:cs typeface="Verdana"/>
            </a:endParaRPr>
          </a:p>
          <a:p>
            <a:r>
              <a:rPr lang="en-US" sz="1200" dirty="0" smtClean="0">
                <a:solidFill>
                  <a:srgbClr val="000000"/>
                </a:solidFill>
                <a:latin typeface="Verdana"/>
                <a:cs typeface="Verdana"/>
              </a:rPr>
              <a:t>[</a:t>
            </a:r>
            <a:r>
              <a:rPr lang="en-US" sz="1200" dirty="0" err="1" smtClean="0">
                <a:solidFill>
                  <a:srgbClr val="000000"/>
                </a:solidFill>
                <a:latin typeface="Verdana"/>
                <a:cs typeface="Verdana"/>
              </a:rPr>
              <a:t>pvz</a:t>
            </a:r>
            <a:r>
              <a:rPr lang="en-US" sz="1200" dirty="0" smtClean="0">
                <a:solidFill>
                  <a:srgbClr val="000000"/>
                </a:solidFill>
                <a:latin typeface="Verdana"/>
                <a:cs typeface="Verdana"/>
              </a:rPr>
              <a:t>., </a:t>
            </a:r>
            <a:r>
              <a:rPr lang="en-US" sz="1200" dirty="0" err="1" smtClean="0">
                <a:solidFill>
                  <a:srgbClr val="000000"/>
                </a:solidFill>
                <a:latin typeface="Verdana"/>
                <a:cs typeface="Verdana"/>
              </a:rPr>
              <a:t>skaitmetizacija</a:t>
            </a:r>
            <a:r>
              <a:rPr lang="en-US" sz="1200" dirty="0" smtClean="0">
                <a:solidFill>
                  <a:srgbClr val="000000"/>
                </a:solidFill>
                <a:latin typeface="Verdana"/>
                <a:cs typeface="Verdana"/>
              </a:rPr>
              <a:t>, </a:t>
            </a:r>
            <a:r>
              <a:rPr lang="en-US" sz="1200" dirty="0" err="1" smtClean="0">
                <a:solidFill>
                  <a:srgbClr val="000000"/>
                </a:solidFill>
                <a:latin typeface="Verdana"/>
                <a:cs typeface="Verdana"/>
              </a:rPr>
              <a:t>lyderystė</a:t>
            </a:r>
            <a:r>
              <a:rPr lang="en-US" sz="1200" dirty="0" smtClean="0">
                <a:solidFill>
                  <a:srgbClr val="000000"/>
                </a:solidFill>
                <a:latin typeface="Verdana"/>
                <a:cs typeface="Verdana"/>
              </a:rPr>
              <a:t>, </a:t>
            </a:r>
            <a:r>
              <a:rPr lang="en-US" sz="1200" dirty="0" err="1" smtClean="0">
                <a:solidFill>
                  <a:srgbClr val="000000"/>
                </a:solidFill>
                <a:latin typeface="Verdana"/>
                <a:cs typeface="Verdana"/>
              </a:rPr>
              <a:t>tarpkultūrinė</a:t>
            </a:r>
            <a:r>
              <a:rPr lang="en-US" sz="1200" dirty="0" smtClean="0">
                <a:solidFill>
                  <a:srgbClr val="000000"/>
                </a:solidFill>
                <a:latin typeface="Verdana"/>
                <a:cs typeface="Verdana"/>
              </a:rPr>
              <a:t> </a:t>
            </a:r>
            <a:r>
              <a:rPr lang="en-US" sz="1200" dirty="0" err="1" smtClean="0">
                <a:solidFill>
                  <a:srgbClr val="000000"/>
                </a:solidFill>
                <a:latin typeface="Verdana"/>
                <a:cs typeface="Verdana"/>
              </a:rPr>
              <a:t>komunikacija</a:t>
            </a:r>
            <a:r>
              <a:rPr lang="en-US" sz="1200" dirty="0" smtClean="0">
                <a:solidFill>
                  <a:srgbClr val="000000"/>
                </a:solidFill>
                <a:latin typeface="Verdana"/>
                <a:cs typeface="Verdana"/>
              </a:rPr>
              <a:t>, </a:t>
            </a:r>
            <a:r>
              <a:rPr lang="en-US" sz="1200" dirty="0" err="1" smtClean="0">
                <a:solidFill>
                  <a:srgbClr val="000000"/>
                </a:solidFill>
                <a:latin typeface="Verdana"/>
                <a:cs typeface="Verdana"/>
              </a:rPr>
              <a:t>klasterių</a:t>
            </a:r>
            <a:r>
              <a:rPr lang="en-US" sz="1200" dirty="0" smtClean="0">
                <a:solidFill>
                  <a:srgbClr val="000000"/>
                </a:solidFill>
                <a:latin typeface="Verdana"/>
                <a:cs typeface="Verdana"/>
              </a:rPr>
              <a:t> </a:t>
            </a:r>
            <a:r>
              <a:rPr lang="en-US" sz="1200" dirty="0" err="1" smtClean="0">
                <a:solidFill>
                  <a:srgbClr val="000000"/>
                </a:solidFill>
                <a:latin typeface="Verdana"/>
                <a:cs typeface="Verdana"/>
              </a:rPr>
              <a:t>valdymas</a:t>
            </a:r>
            <a:r>
              <a:rPr lang="en-US" sz="1200" dirty="0" smtClean="0">
                <a:solidFill>
                  <a:srgbClr val="000000"/>
                </a:solidFill>
                <a:latin typeface="Verdana"/>
                <a:cs typeface="Verdana"/>
              </a:rPr>
              <a:t>]</a:t>
            </a:r>
          </a:p>
          <a:p>
            <a:endParaRPr lang="en-US" dirty="0" smtClean="0">
              <a:solidFill>
                <a:srgbClr val="000000"/>
              </a:solidFill>
              <a:latin typeface="Verdana"/>
              <a:cs typeface="Verdana"/>
            </a:endParaRPr>
          </a:p>
          <a:p>
            <a:r>
              <a:rPr lang="en-US" dirty="0" smtClean="0">
                <a:solidFill>
                  <a:srgbClr val="000000"/>
                </a:solidFill>
                <a:latin typeface="Verdana"/>
                <a:cs typeface="Verdana"/>
              </a:rPr>
              <a:t>12 </a:t>
            </a:r>
            <a:r>
              <a:rPr lang="en-US" dirty="0" err="1">
                <a:solidFill>
                  <a:srgbClr val="000000"/>
                </a:solidFill>
                <a:latin typeface="Verdana"/>
                <a:cs typeface="Verdana"/>
              </a:rPr>
              <a:t>mėn</a:t>
            </a:r>
            <a:r>
              <a:rPr lang="en-US" dirty="0" smtClean="0">
                <a:solidFill>
                  <a:srgbClr val="000000"/>
                </a:solidFill>
                <a:latin typeface="Verdana"/>
                <a:cs typeface="Verdana"/>
              </a:rPr>
              <a:t>. </a:t>
            </a:r>
          </a:p>
          <a:p>
            <a:r>
              <a:rPr lang="en-US" sz="1200" dirty="0" smtClean="0">
                <a:solidFill>
                  <a:srgbClr val="000000"/>
                </a:solidFill>
                <a:latin typeface="Verdana"/>
                <a:cs typeface="Verdana"/>
              </a:rPr>
              <a:t>[</a:t>
            </a:r>
            <a:r>
              <a:rPr lang="en-US" sz="1200" dirty="0" err="1" smtClean="0">
                <a:solidFill>
                  <a:srgbClr val="000000"/>
                </a:solidFill>
                <a:latin typeface="Verdana"/>
                <a:cs typeface="Verdana"/>
              </a:rPr>
              <a:t>trukmė</a:t>
            </a:r>
            <a:r>
              <a:rPr lang="en-US" sz="1200" dirty="0">
                <a:solidFill>
                  <a:srgbClr val="000000"/>
                </a:solidFill>
                <a:latin typeface="Verdana"/>
                <a:cs typeface="Verdana"/>
              </a:rPr>
              <a:t>]</a:t>
            </a:r>
            <a:endParaRPr lang="en-US" sz="1200" dirty="0" smtClean="0">
              <a:solidFill>
                <a:srgbClr val="000000"/>
              </a:solidFill>
              <a:latin typeface="Verdana"/>
              <a:cs typeface="Verdana"/>
            </a:endParaRPr>
          </a:p>
          <a:p>
            <a:endParaRPr lang="en-US" dirty="0">
              <a:solidFill>
                <a:srgbClr val="000000"/>
              </a:solidFill>
            </a:endParaRPr>
          </a:p>
          <a:p>
            <a:endParaRPr lang="en-US" dirty="0">
              <a:solidFill>
                <a:srgbClr val="000000"/>
              </a:solidFill>
            </a:endParaRPr>
          </a:p>
          <a:p>
            <a:endParaRPr lang="en-US" dirty="0">
              <a:solidFill>
                <a:srgbClr val="000000"/>
              </a:solidFill>
            </a:endParaRPr>
          </a:p>
        </p:txBody>
      </p:sp>
      <p:sp>
        <p:nvSpPr>
          <p:cNvPr id="3" name="TextBox 2"/>
          <p:cNvSpPr txBox="1"/>
          <p:nvPr/>
        </p:nvSpPr>
        <p:spPr>
          <a:xfrm>
            <a:off x="539552" y="5805264"/>
            <a:ext cx="2736304" cy="1200328"/>
          </a:xfrm>
          <a:prstGeom prst="rect">
            <a:avLst/>
          </a:prstGeom>
          <a:noFill/>
        </p:spPr>
        <p:txBody>
          <a:bodyPr wrap="square" rtlCol="0">
            <a:spAutoFit/>
          </a:bodyPr>
          <a:lstStyle/>
          <a:p>
            <a:r>
              <a:rPr lang="en-US" dirty="0" err="1" smtClean="0">
                <a:solidFill>
                  <a:schemeClr val="bg1"/>
                </a:solidFill>
                <a:latin typeface="Verdana"/>
                <a:cs typeface="Verdana"/>
              </a:rPr>
              <a:t>Akredituoti</a:t>
            </a:r>
            <a:r>
              <a:rPr lang="en-US" dirty="0" smtClean="0">
                <a:solidFill>
                  <a:schemeClr val="bg1"/>
                </a:solidFill>
                <a:latin typeface="Verdana"/>
                <a:cs typeface="Verdana"/>
              </a:rPr>
              <a:t> </a:t>
            </a:r>
            <a:r>
              <a:rPr lang="en-US" dirty="0" smtClean="0">
                <a:solidFill>
                  <a:srgbClr val="000000"/>
                </a:solidFill>
                <a:latin typeface="Verdana"/>
                <a:cs typeface="Verdana"/>
              </a:rPr>
              <a:t>ECVET</a:t>
            </a:r>
            <a:endParaRPr lang="en-US" dirty="0">
              <a:solidFill>
                <a:srgbClr val="000000"/>
              </a:solidFill>
              <a:latin typeface="Verdana"/>
              <a:cs typeface="Verdana"/>
            </a:endParaRPr>
          </a:p>
          <a:p>
            <a:endParaRPr lang="en-US" dirty="0"/>
          </a:p>
        </p:txBody>
      </p:sp>
      <p:pic>
        <p:nvPicPr>
          <p:cNvPr id="4" name="Picture 3" descr="Screenshot 2019-12-09 at 21.05.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0918" y="1772816"/>
            <a:ext cx="5967362" cy="4141871"/>
          </a:xfrm>
          <a:prstGeom prst="rect">
            <a:avLst/>
          </a:prstGeom>
        </p:spPr>
      </p:pic>
      <p:sp>
        <p:nvSpPr>
          <p:cNvPr id="6" name="TextBox 5"/>
          <p:cNvSpPr txBox="1"/>
          <p:nvPr/>
        </p:nvSpPr>
        <p:spPr>
          <a:xfrm>
            <a:off x="3203848" y="6021288"/>
            <a:ext cx="2600254" cy="261610"/>
          </a:xfrm>
          <a:prstGeom prst="rect">
            <a:avLst/>
          </a:prstGeom>
          <a:noFill/>
        </p:spPr>
        <p:txBody>
          <a:bodyPr wrap="none" rtlCol="0">
            <a:spAutoFit/>
          </a:bodyPr>
          <a:lstStyle/>
          <a:p>
            <a:r>
              <a:rPr lang="en-US" sz="1100" dirty="0">
                <a:solidFill>
                  <a:schemeClr val="bg1"/>
                </a:solidFill>
                <a:latin typeface="Verdana"/>
                <a:cs typeface="Verdana"/>
              </a:rPr>
              <a:t>https://www.eucluster2019.eu/en</a:t>
            </a:r>
          </a:p>
        </p:txBody>
      </p:sp>
      <p:pic>
        <p:nvPicPr>
          <p:cNvPr id="9" name="Picture 8" descr="Screenshot 2019-12-10 at 12.28.2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6640" y="260648"/>
            <a:ext cx="3366304" cy="936104"/>
          </a:xfrm>
          <a:prstGeom prst="rect">
            <a:avLst/>
          </a:prstGeom>
        </p:spPr>
      </p:pic>
    </p:spTree>
    <p:extLst>
      <p:ext uri="{BB962C8B-B14F-4D97-AF65-F5344CB8AC3E}">
        <p14:creationId xmlns:p14="http://schemas.microsoft.com/office/powerpoint/2010/main" val="30443660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latin typeface="Verdana" pitchFamily="34" charset="0"/>
                <a:ea typeface="Verdana" pitchFamily="34" charset="0"/>
                <a:cs typeface="Verdana" pitchFamily="34" charset="0"/>
              </a:rPr>
              <a:t>Ačiū</a:t>
            </a:r>
            <a:r>
              <a:rPr lang="en-US" dirty="0" smtClean="0">
                <a:latin typeface="Verdana" pitchFamily="34" charset="0"/>
                <a:ea typeface="Verdana" pitchFamily="34" charset="0"/>
                <a:cs typeface="Verdana" pitchFamily="34" charset="0"/>
              </a:rPr>
              <a:t>!</a:t>
            </a:r>
            <a:r>
              <a:rPr lang="en-US" dirty="0" smtClean="0">
                <a:latin typeface="Verdana" pitchFamily="34" charset="0"/>
                <a:ea typeface="Verdana" pitchFamily="34" charset="0"/>
                <a:cs typeface="Verdana" pitchFamily="34" charset="0"/>
                <a:sym typeface="Wingdings"/>
              </a:rPr>
              <a:t></a:t>
            </a:r>
            <a:endParaRPr lang="lt-LT" dirty="0">
              <a:latin typeface="Verdana" pitchFamily="34" charset="0"/>
              <a:ea typeface="Verdana" pitchFamily="34" charset="0"/>
              <a:cs typeface="Verdana" pitchFamily="34" charset="0"/>
            </a:endParaRPr>
          </a:p>
        </p:txBody>
      </p:sp>
      <p:sp>
        <p:nvSpPr>
          <p:cNvPr id="5" name="Graphic 7">
            <a:extLst>
              <a:ext uri="{FF2B5EF4-FFF2-40B4-BE49-F238E27FC236}">
                <a16:creationId xmlns="" xmlns:a16="http://schemas.microsoft.com/office/drawing/2014/main" id="{9914F9AF-0FB9-4924-8DCA-B46EEB713FE9}"/>
              </a:ext>
            </a:extLst>
          </p:cNvPr>
          <p:cNvSpPr/>
          <p:nvPr/>
        </p:nvSpPr>
        <p:spPr>
          <a:xfrm>
            <a:off x="19670037" y="28004924"/>
            <a:ext cx="1256803" cy="2173929"/>
          </a:xfrm>
          <a:custGeom>
            <a:avLst/>
            <a:gdLst>
              <a:gd name="connsiteX0" fmla="*/ 321256 w 2089376"/>
              <a:gd name="connsiteY0" fmla="*/ 0 h 3614056"/>
              <a:gd name="connsiteX1" fmla="*/ 0 w 2089376"/>
              <a:gd name="connsiteY1" fmla="*/ 321256 h 3614056"/>
              <a:gd name="connsiteX2" fmla="*/ 0 w 2089376"/>
              <a:gd name="connsiteY2" fmla="*/ 3292801 h 3614056"/>
              <a:gd name="connsiteX3" fmla="*/ 321256 w 2089376"/>
              <a:gd name="connsiteY3" fmla="*/ 3614057 h 3614056"/>
              <a:gd name="connsiteX4" fmla="*/ 1815047 w 2089376"/>
              <a:gd name="connsiteY4" fmla="*/ 3614057 h 3614056"/>
              <a:gd name="connsiteX5" fmla="*/ 2136303 w 2089376"/>
              <a:gd name="connsiteY5" fmla="*/ 3292801 h 3614056"/>
              <a:gd name="connsiteX6" fmla="*/ 2136303 w 2089376"/>
              <a:gd name="connsiteY6" fmla="*/ 321256 h 3614056"/>
              <a:gd name="connsiteX7" fmla="*/ 1815047 w 2089376"/>
              <a:gd name="connsiteY7" fmla="*/ 0 h 3614056"/>
              <a:gd name="connsiteX8" fmla="*/ 321256 w 2089376"/>
              <a:gd name="connsiteY8" fmla="*/ 0 h 3614056"/>
              <a:gd name="connsiteX9" fmla="*/ 889115 w 2089376"/>
              <a:gd name="connsiteY9" fmla="*/ 309397 h 3614056"/>
              <a:gd name="connsiteX10" fmla="*/ 1247302 w 2089376"/>
              <a:gd name="connsiteY10" fmla="*/ 309397 h 3614056"/>
              <a:gd name="connsiteX11" fmla="*/ 1289936 w 2089376"/>
              <a:gd name="connsiteY11" fmla="*/ 369650 h 3614056"/>
              <a:gd name="connsiteX12" fmla="*/ 1247302 w 2089376"/>
              <a:gd name="connsiteY12" fmla="*/ 429903 h 3614056"/>
              <a:gd name="connsiteX13" fmla="*/ 889115 w 2089376"/>
              <a:gd name="connsiteY13" fmla="*/ 429903 h 3614056"/>
              <a:gd name="connsiteX14" fmla="*/ 846480 w 2089376"/>
              <a:gd name="connsiteY14" fmla="*/ 369650 h 3614056"/>
              <a:gd name="connsiteX15" fmla="*/ 889115 w 2089376"/>
              <a:gd name="connsiteY15" fmla="*/ 309397 h 3614056"/>
              <a:gd name="connsiteX16" fmla="*/ 176468 w 2089376"/>
              <a:gd name="connsiteY16" fmla="*/ 738905 h 3614056"/>
              <a:gd name="connsiteX17" fmla="*/ 1959892 w 2089376"/>
              <a:gd name="connsiteY17" fmla="*/ 738905 h 3614056"/>
              <a:gd name="connsiteX18" fmla="*/ 1959892 w 2089376"/>
              <a:gd name="connsiteY18" fmla="*/ 2875208 h 3614056"/>
              <a:gd name="connsiteX19" fmla="*/ 176468 w 2089376"/>
              <a:gd name="connsiteY19" fmla="*/ 2875208 h 3614056"/>
              <a:gd name="connsiteX20" fmla="*/ 176468 w 2089376"/>
              <a:gd name="connsiteY20" fmla="*/ 738905 h 3614056"/>
              <a:gd name="connsiteX21" fmla="*/ 1068180 w 2089376"/>
              <a:gd name="connsiteY21" fmla="*/ 3045747 h 3614056"/>
              <a:gd name="connsiteX22" fmla="*/ 1068180 w 2089376"/>
              <a:gd name="connsiteY22" fmla="*/ 3045747 h 3614056"/>
              <a:gd name="connsiteX23" fmla="*/ 1267066 w 2089376"/>
              <a:gd name="connsiteY23" fmla="*/ 3244633 h 3614056"/>
              <a:gd name="connsiteX24" fmla="*/ 1267066 w 2089376"/>
              <a:gd name="connsiteY24" fmla="*/ 3244633 h 3614056"/>
              <a:gd name="connsiteX25" fmla="*/ 1267066 w 2089376"/>
              <a:gd name="connsiteY25" fmla="*/ 3244633 h 3614056"/>
              <a:gd name="connsiteX26" fmla="*/ 1267066 w 2089376"/>
              <a:gd name="connsiteY26" fmla="*/ 3244633 h 3614056"/>
              <a:gd name="connsiteX27" fmla="*/ 1068180 w 2089376"/>
              <a:gd name="connsiteY27" fmla="*/ 3443519 h 3614056"/>
              <a:gd name="connsiteX28" fmla="*/ 1068180 w 2089376"/>
              <a:gd name="connsiteY28" fmla="*/ 3443519 h 3614056"/>
              <a:gd name="connsiteX29" fmla="*/ 1068180 w 2089376"/>
              <a:gd name="connsiteY29" fmla="*/ 3443519 h 3614056"/>
              <a:gd name="connsiteX30" fmla="*/ 1068180 w 2089376"/>
              <a:gd name="connsiteY30" fmla="*/ 3443519 h 3614056"/>
              <a:gd name="connsiteX31" fmla="*/ 869294 w 2089376"/>
              <a:gd name="connsiteY31" fmla="*/ 3244633 h 3614056"/>
              <a:gd name="connsiteX32" fmla="*/ 869294 w 2089376"/>
              <a:gd name="connsiteY32" fmla="*/ 3244633 h 3614056"/>
              <a:gd name="connsiteX33" fmla="*/ 869294 w 2089376"/>
              <a:gd name="connsiteY33" fmla="*/ 3244633 h 3614056"/>
              <a:gd name="connsiteX34" fmla="*/ 869294 w 2089376"/>
              <a:gd name="connsiteY34" fmla="*/ 3244633 h 3614056"/>
              <a:gd name="connsiteX35" fmla="*/ 1068180 w 2089376"/>
              <a:gd name="connsiteY35" fmla="*/ 3045747 h 3614056"/>
              <a:gd name="connsiteX36" fmla="*/ 1068180 w 2089376"/>
              <a:gd name="connsiteY36" fmla="*/ 3045747 h 3614056"/>
              <a:gd name="connsiteX37" fmla="*/ 1068180 w 2089376"/>
              <a:gd name="connsiteY37" fmla="*/ 3045747 h 36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89376" h="3614056">
                <a:moveTo>
                  <a:pt x="321256" y="0"/>
                </a:moveTo>
                <a:cubicBezTo>
                  <a:pt x="144562" y="0"/>
                  <a:pt x="0" y="144562"/>
                  <a:pt x="0" y="321256"/>
                </a:cubicBezTo>
                <a:lnTo>
                  <a:pt x="0" y="3292801"/>
                </a:lnTo>
                <a:cubicBezTo>
                  <a:pt x="0" y="3469495"/>
                  <a:pt x="144562" y="3614057"/>
                  <a:pt x="321256" y="3614057"/>
                </a:cubicBezTo>
                <a:lnTo>
                  <a:pt x="1815047" y="3614057"/>
                </a:lnTo>
                <a:cubicBezTo>
                  <a:pt x="1991741" y="3614057"/>
                  <a:pt x="2136303" y="3469495"/>
                  <a:pt x="2136303" y="3292801"/>
                </a:cubicBezTo>
                <a:lnTo>
                  <a:pt x="2136303" y="321256"/>
                </a:lnTo>
                <a:cubicBezTo>
                  <a:pt x="2136303" y="144562"/>
                  <a:pt x="1991741" y="0"/>
                  <a:pt x="1815047" y="0"/>
                </a:cubicBezTo>
                <a:lnTo>
                  <a:pt x="321256" y="0"/>
                </a:lnTo>
                <a:close/>
                <a:moveTo>
                  <a:pt x="889115" y="309397"/>
                </a:moveTo>
                <a:lnTo>
                  <a:pt x="1247302" y="309397"/>
                </a:lnTo>
                <a:cubicBezTo>
                  <a:pt x="1270849" y="309397"/>
                  <a:pt x="1289936" y="336390"/>
                  <a:pt x="1289936" y="369650"/>
                </a:cubicBezTo>
                <a:cubicBezTo>
                  <a:pt x="1289936" y="402911"/>
                  <a:pt x="1270849" y="429903"/>
                  <a:pt x="1247302" y="429903"/>
                </a:cubicBezTo>
                <a:lnTo>
                  <a:pt x="889115" y="429903"/>
                </a:lnTo>
                <a:cubicBezTo>
                  <a:pt x="865567" y="429903"/>
                  <a:pt x="846480" y="402911"/>
                  <a:pt x="846480" y="369650"/>
                </a:cubicBezTo>
                <a:cubicBezTo>
                  <a:pt x="846480" y="336390"/>
                  <a:pt x="865567" y="309397"/>
                  <a:pt x="889115" y="309397"/>
                </a:cubicBezTo>
                <a:close/>
                <a:moveTo>
                  <a:pt x="176468" y="738905"/>
                </a:moveTo>
                <a:lnTo>
                  <a:pt x="1959892" y="738905"/>
                </a:lnTo>
                <a:lnTo>
                  <a:pt x="1959892" y="2875208"/>
                </a:lnTo>
                <a:lnTo>
                  <a:pt x="176468" y="2875208"/>
                </a:lnTo>
                <a:lnTo>
                  <a:pt x="176468" y="738905"/>
                </a:lnTo>
                <a:close/>
                <a:moveTo>
                  <a:pt x="1068180" y="3045747"/>
                </a:moveTo>
                <a:cubicBezTo>
                  <a:pt x="1068180" y="3045747"/>
                  <a:pt x="1068180" y="3045747"/>
                  <a:pt x="1068180" y="3045747"/>
                </a:cubicBezTo>
                <a:cubicBezTo>
                  <a:pt x="1178013" y="3045747"/>
                  <a:pt x="1267066" y="3134799"/>
                  <a:pt x="1267066" y="3244633"/>
                </a:cubicBezTo>
                <a:cubicBezTo>
                  <a:pt x="1267066" y="3244633"/>
                  <a:pt x="1267066" y="3244633"/>
                  <a:pt x="1267066" y="3244633"/>
                </a:cubicBezTo>
                <a:lnTo>
                  <a:pt x="1267066" y="3244633"/>
                </a:lnTo>
                <a:cubicBezTo>
                  <a:pt x="1267066" y="3244633"/>
                  <a:pt x="1267066" y="3244633"/>
                  <a:pt x="1267066" y="3244633"/>
                </a:cubicBezTo>
                <a:cubicBezTo>
                  <a:pt x="1267066" y="3354466"/>
                  <a:pt x="1178013" y="3443519"/>
                  <a:pt x="1068180" y="3443519"/>
                </a:cubicBezTo>
                <a:cubicBezTo>
                  <a:pt x="1068180" y="3443519"/>
                  <a:pt x="1068180" y="3443519"/>
                  <a:pt x="1068180" y="3443519"/>
                </a:cubicBezTo>
                <a:lnTo>
                  <a:pt x="1068180" y="3443519"/>
                </a:lnTo>
                <a:cubicBezTo>
                  <a:pt x="1068180" y="3443519"/>
                  <a:pt x="1068180" y="3443519"/>
                  <a:pt x="1068180" y="3443519"/>
                </a:cubicBezTo>
                <a:cubicBezTo>
                  <a:pt x="958346" y="3443519"/>
                  <a:pt x="869294" y="3354466"/>
                  <a:pt x="869294" y="3244633"/>
                </a:cubicBezTo>
                <a:cubicBezTo>
                  <a:pt x="869294" y="3244633"/>
                  <a:pt x="869294" y="3244633"/>
                  <a:pt x="869294" y="3244633"/>
                </a:cubicBezTo>
                <a:lnTo>
                  <a:pt x="869294" y="3244633"/>
                </a:lnTo>
                <a:cubicBezTo>
                  <a:pt x="869294" y="3244633"/>
                  <a:pt x="869294" y="3244633"/>
                  <a:pt x="869294" y="3244633"/>
                </a:cubicBezTo>
                <a:cubicBezTo>
                  <a:pt x="869294" y="3134799"/>
                  <a:pt x="958346" y="3045747"/>
                  <a:pt x="1068180" y="3045747"/>
                </a:cubicBezTo>
                <a:cubicBezTo>
                  <a:pt x="1068180" y="3045747"/>
                  <a:pt x="1068180" y="3045747"/>
                  <a:pt x="1068180" y="3045747"/>
                </a:cubicBezTo>
                <a:lnTo>
                  <a:pt x="1068180" y="3045747"/>
                </a:lnTo>
                <a:close/>
              </a:path>
            </a:pathLst>
          </a:custGeom>
          <a:solidFill>
            <a:schemeClr val="bg1"/>
          </a:solidFill>
          <a:ln w="56406" cap="flat">
            <a:solidFill>
              <a:srgbClr val="FFFFFF"/>
            </a:solidFill>
            <a:prstDash val="solid"/>
            <a:miter/>
          </a:ln>
        </p:spPr>
        <p:txBody>
          <a:bodyPr rtlCol="0" anchor="ctr"/>
          <a:lstStyle/>
          <a:p>
            <a:endParaRPr lang="en-US">
              <a:solidFill>
                <a:schemeClr val="bg1"/>
              </a:solidFill>
            </a:endParaRPr>
          </a:p>
        </p:txBody>
      </p:sp>
      <p:sp>
        <p:nvSpPr>
          <p:cNvPr id="6" name="TextBox 5">
            <a:extLst>
              <a:ext uri="{FF2B5EF4-FFF2-40B4-BE49-F238E27FC236}">
                <a16:creationId xmlns="" xmlns:a16="http://schemas.microsoft.com/office/drawing/2014/main" id="{315520EB-0F65-403D-A973-B17B2A4C2E9D}"/>
              </a:ext>
            </a:extLst>
          </p:cNvPr>
          <p:cNvSpPr txBox="1"/>
          <p:nvPr/>
        </p:nvSpPr>
        <p:spPr>
          <a:xfrm>
            <a:off x="21351002" y="28103858"/>
            <a:ext cx="8077384" cy="2308324"/>
          </a:xfrm>
          <a:prstGeom prst="rect">
            <a:avLst/>
          </a:prstGeom>
          <a:noFill/>
        </p:spPr>
        <p:txBody>
          <a:bodyPr wrap="square" rtlCol="0">
            <a:spAutoFit/>
          </a:bodyPr>
          <a:lstStyle/>
          <a:p>
            <a:r>
              <a:rPr lang="en-US" sz="4800" dirty="0">
                <a:solidFill>
                  <a:srgbClr val="FFFFFF"/>
                </a:solidFill>
                <a:latin typeface="Lato Black" panose="020F0A02020204030203" pitchFamily="34" charset="0"/>
                <a:cs typeface="Arial" panose="020B0604020202020204" pitchFamily="34" charset="0"/>
              </a:rPr>
              <a:t>Take a picture</a:t>
            </a:r>
            <a:r>
              <a:rPr lang="en-US" sz="4800" dirty="0">
                <a:solidFill>
                  <a:srgbClr val="FFFFFF"/>
                </a:solidFill>
                <a:latin typeface="Lato" panose="020F0502020204030203" pitchFamily="34" charset="0"/>
                <a:cs typeface="Arial" panose="020B0604020202020204" pitchFamily="34" charset="0"/>
              </a:rPr>
              <a:t> to </a:t>
            </a:r>
            <a:br>
              <a:rPr lang="en-US" sz="4800" dirty="0">
                <a:solidFill>
                  <a:srgbClr val="FFFFFF"/>
                </a:solidFill>
                <a:latin typeface="Lato" panose="020F0502020204030203" pitchFamily="34" charset="0"/>
                <a:cs typeface="Arial" panose="020B0604020202020204" pitchFamily="34" charset="0"/>
              </a:rPr>
            </a:br>
            <a:r>
              <a:rPr lang="en-US" sz="4800" dirty="0">
                <a:solidFill>
                  <a:srgbClr val="FFFFFF"/>
                </a:solidFill>
                <a:latin typeface="Lato Black" panose="020F0A02020204030203" pitchFamily="34" charset="0"/>
                <a:cs typeface="Arial" panose="020B0604020202020204" pitchFamily="34" charset="0"/>
              </a:rPr>
              <a:t>download</a:t>
            </a:r>
            <a:r>
              <a:rPr lang="en-US" sz="4800" dirty="0">
                <a:solidFill>
                  <a:srgbClr val="FFFFFF"/>
                </a:solidFill>
                <a:latin typeface="Lato" panose="020F0502020204030203" pitchFamily="34" charset="0"/>
                <a:cs typeface="Arial" panose="020B0604020202020204" pitchFamily="34" charset="0"/>
              </a:rPr>
              <a:t> </a:t>
            </a:r>
            <a:r>
              <a:rPr lang="en-US" sz="4800" dirty="0" smtClean="0">
                <a:solidFill>
                  <a:srgbClr val="FFFFFF"/>
                </a:solidFill>
                <a:latin typeface="Lato" panose="020F0502020204030203" pitchFamily="34" charset="0"/>
                <a:cs typeface="Arial" panose="020B0604020202020204" pitchFamily="34" charset="0"/>
              </a:rPr>
              <a:t>a link of an</a:t>
            </a:r>
            <a:r>
              <a:rPr lang="en-US" sz="4800" b="1" dirty="0" smtClean="0">
                <a:solidFill>
                  <a:srgbClr val="FFFFFF"/>
                </a:solidFill>
                <a:latin typeface="Lato" panose="020F0502020204030203" pitchFamily="34" charset="0"/>
                <a:cs typeface="Arial" panose="020B0604020202020204" pitchFamily="34" charset="0"/>
              </a:rPr>
              <a:t> </a:t>
            </a:r>
            <a:r>
              <a:rPr lang="en-US" sz="4800" dirty="0" smtClean="0">
                <a:solidFill>
                  <a:srgbClr val="FFFFFF"/>
                </a:solidFill>
                <a:latin typeface="Lato Black" panose="020F0A02020204030203" pitchFamily="34" charset="0"/>
                <a:cs typeface="Arial" panose="020B0604020202020204" pitchFamily="34" charset="0"/>
              </a:rPr>
              <a:t>extended abstract</a:t>
            </a:r>
            <a:endParaRPr lang="en-US" sz="4800" dirty="0">
              <a:solidFill>
                <a:srgbClr val="FFFFFF"/>
              </a:solidFill>
              <a:latin typeface="Lato Black" panose="020F0A02020204030203" pitchFamily="34" charset="0"/>
              <a:cs typeface="Arial" panose="020B0604020202020204" pitchFamily="34" charset="0"/>
            </a:endParaRPr>
          </a:p>
        </p:txBody>
      </p:sp>
      <p:cxnSp>
        <p:nvCxnSpPr>
          <p:cNvPr id="7" name="Straight Arrow Connector 6">
            <a:extLst>
              <a:ext uri="{FF2B5EF4-FFF2-40B4-BE49-F238E27FC236}">
                <a16:creationId xmlns="" xmlns:a16="http://schemas.microsoft.com/office/drawing/2014/main" id="{32B70FBA-A2DF-453C-9792-CA6E8DB0D343}"/>
              </a:ext>
            </a:extLst>
          </p:cNvPr>
          <p:cNvCxnSpPr>
            <a:cxnSpLocks/>
          </p:cNvCxnSpPr>
          <p:nvPr/>
        </p:nvCxnSpPr>
        <p:spPr>
          <a:xfrm flipH="1">
            <a:off x="18276863" y="29011221"/>
            <a:ext cx="1297464" cy="0"/>
          </a:xfrm>
          <a:prstGeom prst="straightConnector1">
            <a:avLst/>
          </a:prstGeom>
          <a:ln w="666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8" name="Picture 7" descr="frame.png"/>
          <p:cNvPicPr>
            <a:picLocks noChangeAspect="1"/>
          </p:cNvPicPr>
          <p:nvPr/>
        </p:nvPicPr>
        <p:blipFill rotWithShape="1">
          <a:blip r:embed="rId2">
            <a:extLst>
              <a:ext uri="{28A0092B-C50C-407E-A947-70E740481C1C}">
                <a14:useLocalDpi xmlns:a14="http://schemas.microsoft.com/office/drawing/2010/main" val="0"/>
              </a:ext>
            </a:extLst>
          </a:blip>
          <a:srcRect l="4426" t="5213" r="5031" b="4308"/>
          <a:stretch/>
        </p:blipFill>
        <p:spPr>
          <a:xfrm>
            <a:off x="13716000" y="26873200"/>
            <a:ext cx="4572000" cy="4267200"/>
          </a:xfrm>
          <a:prstGeom prst="rect">
            <a:avLst/>
          </a:prstGeom>
        </p:spPr>
      </p:pic>
      <p:sp>
        <p:nvSpPr>
          <p:cNvPr id="13" name="Graphic 7">
            <a:extLst>
              <a:ext uri="{FF2B5EF4-FFF2-40B4-BE49-F238E27FC236}">
                <a16:creationId xmlns="" xmlns:a16="http://schemas.microsoft.com/office/drawing/2014/main" id="{9914F9AF-0FB9-4924-8DCA-B46EEB713FE9}"/>
              </a:ext>
            </a:extLst>
          </p:cNvPr>
          <p:cNvSpPr/>
          <p:nvPr/>
        </p:nvSpPr>
        <p:spPr>
          <a:xfrm>
            <a:off x="19822437" y="28157324"/>
            <a:ext cx="1256803" cy="2173929"/>
          </a:xfrm>
          <a:custGeom>
            <a:avLst/>
            <a:gdLst>
              <a:gd name="connsiteX0" fmla="*/ 321256 w 2089376"/>
              <a:gd name="connsiteY0" fmla="*/ 0 h 3614056"/>
              <a:gd name="connsiteX1" fmla="*/ 0 w 2089376"/>
              <a:gd name="connsiteY1" fmla="*/ 321256 h 3614056"/>
              <a:gd name="connsiteX2" fmla="*/ 0 w 2089376"/>
              <a:gd name="connsiteY2" fmla="*/ 3292801 h 3614056"/>
              <a:gd name="connsiteX3" fmla="*/ 321256 w 2089376"/>
              <a:gd name="connsiteY3" fmla="*/ 3614057 h 3614056"/>
              <a:gd name="connsiteX4" fmla="*/ 1815047 w 2089376"/>
              <a:gd name="connsiteY4" fmla="*/ 3614057 h 3614056"/>
              <a:gd name="connsiteX5" fmla="*/ 2136303 w 2089376"/>
              <a:gd name="connsiteY5" fmla="*/ 3292801 h 3614056"/>
              <a:gd name="connsiteX6" fmla="*/ 2136303 w 2089376"/>
              <a:gd name="connsiteY6" fmla="*/ 321256 h 3614056"/>
              <a:gd name="connsiteX7" fmla="*/ 1815047 w 2089376"/>
              <a:gd name="connsiteY7" fmla="*/ 0 h 3614056"/>
              <a:gd name="connsiteX8" fmla="*/ 321256 w 2089376"/>
              <a:gd name="connsiteY8" fmla="*/ 0 h 3614056"/>
              <a:gd name="connsiteX9" fmla="*/ 889115 w 2089376"/>
              <a:gd name="connsiteY9" fmla="*/ 309397 h 3614056"/>
              <a:gd name="connsiteX10" fmla="*/ 1247302 w 2089376"/>
              <a:gd name="connsiteY10" fmla="*/ 309397 h 3614056"/>
              <a:gd name="connsiteX11" fmla="*/ 1289936 w 2089376"/>
              <a:gd name="connsiteY11" fmla="*/ 369650 h 3614056"/>
              <a:gd name="connsiteX12" fmla="*/ 1247302 w 2089376"/>
              <a:gd name="connsiteY12" fmla="*/ 429903 h 3614056"/>
              <a:gd name="connsiteX13" fmla="*/ 889115 w 2089376"/>
              <a:gd name="connsiteY13" fmla="*/ 429903 h 3614056"/>
              <a:gd name="connsiteX14" fmla="*/ 846480 w 2089376"/>
              <a:gd name="connsiteY14" fmla="*/ 369650 h 3614056"/>
              <a:gd name="connsiteX15" fmla="*/ 889115 w 2089376"/>
              <a:gd name="connsiteY15" fmla="*/ 309397 h 3614056"/>
              <a:gd name="connsiteX16" fmla="*/ 176468 w 2089376"/>
              <a:gd name="connsiteY16" fmla="*/ 738905 h 3614056"/>
              <a:gd name="connsiteX17" fmla="*/ 1959892 w 2089376"/>
              <a:gd name="connsiteY17" fmla="*/ 738905 h 3614056"/>
              <a:gd name="connsiteX18" fmla="*/ 1959892 w 2089376"/>
              <a:gd name="connsiteY18" fmla="*/ 2875208 h 3614056"/>
              <a:gd name="connsiteX19" fmla="*/ 176468 w 2089376"/>
              <a:gd name="connsiteY19" fmla="*/ 2875208 h 3614056"/>
              <a:gd name="connsiteX20" fmla="*/ 176468 w 2089376"/>
              <a:gd name="connsiteY20" fmla="*/ 738905 h 3614056"/>
              <a:gd name="connsiteX21" fmla="*/ 1068180 w 2089376"/>
              <a:gd name="connsiteY21" fmla="*/ 3045747 h 3614056"/>
              <a:gd name="connsiteX22" fmla="*/ 1068180 w 2089376"/>
              <a:gd name="connsiteY22" fmla="*/ 3045747 h 3614056"/>
              <a:gd name="connsiteX23" fmla="*/ 1267066 w 2089376"/>
              <a:gd name="connsiteY23" fmla="*/ 3244633 h 3614056"/>
              <a:gd name="connsiteX24" fmla="*/ 1267066 w 2089376"/>
              <a:gd name="connsiteY24" fmla="*/ 3244633 h 3614056"/>
              <a:gd name="connsiteX25" fmla="*/ 1267066 w 2089376"/>
              <a:gd name="connsiteY25" fmla="*/ 3244633 h 3614056"/>
              <a:gd name="connsiteX26" fmla="*/ 1267066 w 2089376"/>
              <a:gd name="connsiteY26" fmla="*/ 3244633 h 3614056"/>
              <a:gd name="connsiteX27" fmla="*/ 1068180 w 2089376"/>
              <a:gd name="connsiteY27" fmla="*/ 3443519 h 3614056"/>
              <a:gd name="connsiteX28" fmla="*/ 1068180 w 2089376"/>
              <a:gd name="connsiteY28" fmla="*/ 3443519 h 3614056"/>
              <a:gd name="connsiteX29" fmla="*/ 1068180 w 2089376"/>
              <a:gd name="connsiteY29" fmla="*/ 3443519 h 3614056"/>
              <a:gd name="connsiteX30" fmla="*/ 1068180 w 2089376"/>
              <a:gd name="connsiteY30" fmla="*/ 3443519 h 3614056"/>
              <a:gd name="connsiteX31" fmla="*/ 869294 w 2089376"/>
              <a:gd name="connsiteY31" fmla="*/ 3244633 h 3614056"/>
              <a:gd name="connsiteX32" fmla="*/ 869294 w 2089376"/>
              <a:gd name="connsiteY32" fmla="*/ 3244633 h 3614056"/>
              <a:gd name="connsiteX33" fmla="*/ 869294 w 2089376"/>
              <a:gd name="connsiteY33" fmla="*/ 3244633 h 3614056"/>
              <a:gd name="connsiteX34" fmla="*/ 869294 w 2089376"/>
              <a:gd name="connsiteY34" fmla="*/ 3244633 h 3614056"/>
              <a:gd name="connsiteX35" fmla="*/ 1068180 w 2089376"/>
              <a:gd name="connsiteY35" fmla="*/ 3045747 h 3614056"/>
              <a:gd name="connsiteX36" fmla="*/ 1068180 w 2089376"/>
              <a:gd name="connsiteY36" fmla="*/ 3045747 h 3614056"/>
              <a:gd name="connsiteX37" fmla="*/ 1068180 w 2089376"/>
              <a:gd name="connsiteY37" fmla="*/ 3045747 h 36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89376" h="3614056">
                <a:moveTo>
                  <a:pt x="321256" y="0"/>
                </a:moveTo>
                <a:cubicBezTo>
                  <a:pt x="144562" y="0"/>
                  <a:pt x="0" y="144562"/>
                  <a:pt x="0" y="321256"/>
                </a:cubicBezTo>
                <a:lnTo>
                  <a:pt x="0" y="3292801"/>
                </a:lnTo>
                <a:cubicBezTo>
                  <a:pt x="0" y="3469495"/>
                  <a:pt x="144562" y="3614057"/>
                  <a:pt x="321256" y="3614057"/>
                </a:cubicBezTo>
                <a:lnTo>
                  <a:pt x="1815047" y="3614057"/>
                </a:lnTo>
                <a:cubicBezTo>
                  <a:pt x="1991741" y="3614057"/>
                  <a:pt x="2136303" y="3469495"/>
                  <a:pt x="2136303" y="3292801"/>
                </a:cubicBezTo>
                <a:lnTo>
                  <a:pt x="2136303" y="321256"/>
                </a:lnTo>
                <a:cubicBezTo>
                  <a:pt x="2136303" y="144562"/>
                  <a:pt x="1991741" y="0"/>
                  <a:pt x="1815047" y="0"/>
                </a:cubicBezTo>
                <a:lnTo>
                  <a:pt x="321256" y="0"/>
                </a:lnTo>
                <a:close/>
                <a:moveTo>
                  <a:pt x="889115" y="309397"/>
                </a:moveTo>
                <a:lnTo>
                  <a:pt x="1247302" y="309397"/>
                </a:lnTo>
                <a:cubicBezTo>
                  <a:pt x="1270849" y="309397"/>
                  <a:pt x="1289936" y="336390"/>
                  <a:pt x="1289936" y="369650"/>
                </a:cubicBezTo>
                <a:cubicBezTo>
                  <a:pt x="1289936" y="402911"/>
                  <a:pt x="1270849" y="429903"/>
                  <a:pt x="1247302" y="429903"/>
                </a:cubicBezTo>
                <a:lnTo>
                  <a:pt x="889115" y="429903"/>
                </a:lnTo>
                <a:cubicBezTo>
                  <a:pt x="865567" y="429903"/>
                  <a:pt x="846480" y="402911"/>
                  <a:pt x="846480" y="369650"/>
                </a:cubicBezTo>
                <a:cubicBezTo>
                  <a:pt x="846480" y="336390"/>
                  <a:pt x="865567" y="309397"/>
                  <a:pt x="889115" y="309397"/>
                </a:cubicBezTo>
                <a:close/>
                <a:moveTo>
                  <a:pt x="176468" y="738905"/>
                </a:moveTo>
                <a:lnTo>
                  <a:pt x="1959892" y="738905"/>
                </a:lnTo>
                <a:lnTo>
                  <a:pt x="1959892" y="2875208"/>
                </a:lnTo>
                <a:lnTo>
                  <a:pt x="176468" y="2875208"/>
                </a:lnTo>
                <a:lnTo>
                  <a:pt x="176468" y="738905"/>
                </a:lnTo>
                <a:close/>
                <a:moveTo>
                  <a:pt x="1068180" y="3045747"/>
                </a:moveTo>
                <a:cubicBezTo>
                  <a:pt x="1068180" y="3045747"/>
                  <a:pt x="1068180" y="3045747"/>
                  <a:pt x="1068180" y="3045747"/>
                </a:cubicBezTo>
                <a:cubicBezTo>
                  <a:pt x="1178013" y="3045747"/>
                  <a:pt x="1267066" y="3134799"/>
                  <a:pt x="1267066" y="3244633"/>
                </a:cubicBezTo>
                <a:cubicBezTo>
                  <a:pt x="1267066" y="3244633"/>
                  <a:pt x="1267066" y="3244633"/>
                  <a:pt x="1267066" y="3244633"/>
                </a:cubicBezTo>
                <a:lnTo>
                  <a:pt x="1267066" y="3244633"/>
                </a:lnTo>
                <a:cubicBezTo>
                  <a:pt x="1267066" y="3244633"/>
                  <a:pt x="1267066" y="3244633"/>
                  <a:pt x="1267066" y="3244633"/>
                </a:cubicBezTo>
                <a:cubicBezTo>
                  <a:pt x="1267066" y="3354466"/>
                  <a:pt x="1178013" y="3443519"/>
                  <a:pt x="1068180" y="3443519"/>
                </a:cubicBezTo>
                <a:cubicBezTo>
                  <a:pt x="1068180" y="3443519"/>
                  <a:pt x="1068180" y="3443519"/>
                  <a:pt x="1068180" y="3443519"/>
                </a:cubicBezTo>
                <a:lnTo>
                  <a:pt x="1068180" y="3443519"/>
                </a:lnTo>
                <a:cubicBezTo>
                  <a:pt x="1068180" y="3443519"/>
                  <a:pt x="1068180" y="3443519"/>
                  <a:pt x="1068180" y="3443519"/>
                </a:cubicBezTo>
                <a:cubicBezTo>
                  <a:pt x="958346" y="3443519"/>
                  <a:pt x="869294" y="3354466"/>
                  <a:pt x="869294" y="3244633"/>
                </a:cubicBezTo>
                <a:cubicBezTo>
                  <a:pt x="869294" y="3244633"/>
                  <a:pt x="869294" y="3244633"/>
                  <a:pt x="869294" y="3244633"/>
                </a:cubicBezTo>
                <a:lnTo>
                  <a:pt x="869294" y="3244633"/>
                </a:lnTo>
                <a:cubicBezTo>
                  <a:pt x="869294" y="3244633"/>
                  <a:pt x="869294" y="3244633"/>
                  <a:pt x="869294" y="3244633"/>
                </a:cubicBezTo>
                <a:cubicBezTo>
                  <a:pt x="869294" y="3134799"/>
                  <a:pt x="958346" y="3045747"/>
                  <a:pt x="1068180" y="3045747"/>
                </a:cubicBezTo>
                <a:cubicBezTo>
                  <a:pt x="1068180" y="3045747"/>
                  <a:pt x="1068180" y="3045747"/>
                  <a:pt x="1068180" y="3045747"/>
                </a:cubicBezTo>
                <a:lnTo>
                  <a:pt x="1068180" y="3045747"/>
                </a:lnTo>
                <a:close/>
              </a:path>
            </a:pathLst>
          </a:custGeom>
          <a:solidFill>
            <a:schemeClr val="bg1"/>
          </a:solidFill>
          <a:ln w="56406" cap="flat">
            <a:solidFill>
              <a:srgbClr val="FFFFFF"/>
            </a:solidFill>
            <a:prstDash val="solid"/>
            <a:miter/>
          </a:ln>
        </p:spPr>
        <p:txBody>
          <a:bodyPr rtlCol="0" anchor="ctr"/>
          <a:lstStyle/>
          <a:p>
            <a:endParaRPr lang="en-US">
              <a:solidFill>
                <a:schemeClr val="bg1"/>
              </a:solidFill>
            </a:endParaRPr>
          </a:p>
        </p:txBody>
      </p:sp>
      <p:sp>
        <p:nvSpPr>
          <p:cNvPr id="14" name="TextBox 13">
            <a:extLst>
              <a:ext uri="{FF2B5EF4-FFF2-40B4-BE49-F238E27FC236}">
                <a16:creationId xmlns="" xmlns:a16="http://schemas.microsoft.com/office/drawing/2014/main" id="{315520EB-0F65-403D-A973-B17B2A4C2E9D}"/>
              </a:ext>
            </a:extLst>
          </p:cNvPr>
          <p:cNvSpPr txBox="1"/>
          <p:nvPr/>
        </p:nvSpPr>
        <p:spPr>
          <a:xfrm>
            <a:off x="21503402" y="28256258"/>
            <a:ext cx="8077384" cy="2308324"/>
          </a:xfrm>
          <a:prstGeom prst="rect">
            <a:avLst/>
          </a:prstGeom>
          <a:noFill/>
        </p:spPr>
        <p:txBody>
          <a:bodyPr wrap="square" rtlCol="0">
            <a:spAutoFit/>
          </a:bodyPr>
          <a:lstStyle/>
          <a:p>
            <a:r>
              <a:rPr lang="en-US" sz="4800" dirty="0">
                <a:solidFill>
                  <a:srgbClr val="FFFFFF"/>
                </a:solidFill>
                <a:latin typeface="Lato Black" panose="020F0A02020204030203" pitchFamily="34" charset="0"/>
                <a:cs typeface="Arial" panose="020B0604020202020204" pitchFamily="34" charset="0"/>
              </a:rPr>
              <a:t>Take a picture</a:t>
            </a:r>
            <a:r>
              <a:rPr lang="en-US" sz="4800" dirty="0">
                <a:solidFill>
                  <a:srgbClr val="FFFFFF"/>
                </a:solidFill>
                <a:latin typeface="Lato" panose="020F0502020204030203" pitchFamily="34" charset="0"/>
                <a:cs typeface="Arial" panose="020B0604020202020204" pitchFamily="34" charset="0"/>
              </a:rPr>
              <a:t> to </a:t>
            </a:r>
            <a:br>
              <a:rPr lang="en-US" sz="4800" dirty="0">
                <a:solidFill>
                  <a:srgbClr val="FFFFFF"/>
                </a:solidFill>
                <a:latin typeface="Lato" panose="020F0502020204030203" pitchFamily="34" charset="0"/>
                <a:cs typeface="Arial" panose="020B0604020202020204" pitchFamily="34" charset="0"/>
              </a:rPr>
            </a:br>
            <a:r>
              <a:rPr lang="en-US" sz="4800" dirty="0">
                <a:solidFill>
                  <a:srgbClr val="FFFFFF"/>
                </a:solidFill>
                <a:latin typeface="Lato Black" panose="020F0A02020204030203" pitchFamily="34" charset="0"/>
                <a:cs typeface="Arial" panose="020B0604020202020204" pitchFamily="34" charset="0"/>
              </a:rPr>
              <a:t>download</a:t>
            </a:r>
            <a:r>
              <a:rPr lang="en-US" sz="4800" dirty="0">
                <a:solidFill>
                  <a:srgbClr val="FFFFFF"/>
                </a:solidFill>
                <a:latin typeface="Lato" panose="020F0502020204030203" pitchFamily="34" charset="0"/>
                <a:cs typeface="Arial" panose="020B0604020202020204" pitchFamily="34" charset="0"/>
              </a:rPr>
              <a:t> </a:t>
            </a:r>
            <a:r>
              <a:rPr lang="en-US" sz="4800" dirty="0" smtClean="0">
                <a:solidFill>
                  <a:srgbClr val="FFFFFF"/>
                </a:solidFill>
                <a:latin typeface="Lato" panose="020F0502020204030203" pitchFamily="34" charset="0"/>
                <a:cs typeface="Arial" panose="020B0604020202020204" pitchFamily="34" charset="0"/>
              </a:rPr>
              <a:t>a link of an</a:t>
            </a:r>
            <a:r>
              <a:rPr lang="en-US" sz="4800" b="1" dirty="0" smtClean="0">
                <a:solidFill>
                  <a:srgbClr val="FFFFFF"/>
                </a:solidFill>
                <a:latin typeface="Lato" panose="020F0502020204030203" pitchFamily="34" charset="0"/>
                <a:cs typeface="Arial" panose="020B0604020202020204" pitchFamily="34" charset="0"/>
              </a:rPr>
              <a:t> </a:t>
            </a:r>
            <a:r>
              <a:rPr lang="en-US" sz="4800" dirty="0" smtClean="0">
                <a:solidFill>
                  <a:srgbClr val="FFFFFF"/>
                </a:solidFill>
                <a:latin typeface="Lato Black" panose="020F0A02020204030203" pitchFamily="34" charset="0"/>
                <a:cs typeface="Arial" panose="020B0604020202020204" pitchFamily="34" charset="0"/>
              </a:rPr>
              <a:t>extended abstract</a:t>
            </a:r>
            <a:endParaRPr lang="en-US" sz="4800" dirty="0">
              <a:solidFill>
                <a:srgbClr val="FFFFFF"/>
              </a:solidFill>
              <a:latin typeface="Lato Black" panose="020F0A02020204030203" pitchFamily="34" charset="0"/>
              <a:cs typeface="Arial" panose="020B0604020202020204" pitchFamily="34" charset="0"/>
            </a:endParaRPr>
          </a:p>
        </p:txBody>
      </p:sp>
      <p:cxnSp>
        <p:nvCxnSpPr>
          <p:cNvPr id="15" name="Straight Arrow Connector 14">
            <a:extLst>
              <a:ext uri="{FF2B5EF4-FFF2-40B4-BE49-F238E27FC236}">
                <a16:creationId xmlns="" xmlns:a16="http://schemas.microsoft.com/office/drawing/2014/main" id="{32B70FBA-A2DF-453C-9792-CA6E8DB0D343}"/>
              </a:ext>
            </a:extLst>
          </p:cNvPr>
          <p:cNvCxnSpPr>
            <a:cxnSpLocks/>
          </p:cNvCxnSpPr>
          <p:nvPr/>
        </p:nvCxnSpPr>
        <p:spPr>
          <a:xfrm flipH="1">
            <a:off x="18429263" y="29163621"/>
            <a:ext cx="1297464" cy="0"/>
          </a:xfrm>
          <a:prstGeom prst="straightConnector1">
            <a:avLst/>
          </a:prstGeom>
          <a:ln w="666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frame.png"/>
          <p:cNvPicPr>
            <a:picLocks noChangeAspect="1"/>
          </p:cNvPicPr>
          <p:nvPr/>
        </p:nvPicPr>
        <p:blipFill rotWithShape="1">
          <a:blip r:embed="rId2">
            <a:extLst>
              <a:ext uri="{28A0092B-C50C-407E-A947-70E740481C1C}">
                <a14:useLocalDpi xmlns:a14="http://schemas.microsoft.com/office/drawing/2010/main" val="0"/>
              </a:ext>
            </a:extLst>
          </a:blip>
          <a:srcRect l="4426" t="5213" r="5031" b="4308"/>
          <a:stretch/>
        </p:blipFill>
        <p:spPr>
          <a:xfrm>
            <a:off x="13868400" y="27025600"/>
            <a:ext cx="4572000" cy="4267200"/>
          </a:xfrm>
          <a:prstGeom prst="rect">
            <a:avLst/>
          </a:prstGeom>
        </p:spPr>
      </p:pic>
      <p:sp>
        <p:nvSpPr>
          <p:cNvPr id="25" name="Graphic 7">
            <a:extLst>
              <a:ext uri="{FF2B5EF4-FFF2-40B4-BE49-F238E27FC236}">
                <a16:creationId xmlns="" xmlns:a16="http://schemas.microsoft.com/office/drawing/2014/main" id="{9914F9AF-0FB9-4924-8DCA-B46EEB713FE9}"/>
              </a:ext>
            </a:extLst>
          </p:cNvPr>
          <p:cNvSpPr/>
          <p:nvPr/>
        </p:nvSpPr>
        <p:spPr>
          <a:xfrm>
            <a:off x="19974837" y="28309724"/>
            <a:ext cx="1256803" cy="2173929"/>
          </a:xfrm>
          <a:custGeom>
            <a:avLst/>
            <a:gdLst>
              <a:gd name="connsiteX0" fmla="*/ 321256 w 2089376"/>
              <a:gd name="connsiteY0" fmla="*/ 0 h 3614056"/>
              <a:gd name="connsiteX1" fmla="*/ 0 w 2089376"/>
              <a:gd name="connsiteY1" fmla="*/ 321256 h 3614056"/>
              <a:gd name="connsiteX2" fmla="*/ 0 w 2089376"/>
              <a:gd name="connsiteY2" fmla="*/ 3292801 h 3614056"/>
              <a:gd name="connsiteX3" fmla="*/ 321256 w 2089376"/>
              <a:gd name="connsiteY3" fmla="*/ 3614057 h 3614056"/>
              <a:gd name="connsiteX4" fmla="*/ 1815047 w 2089376"/>
              <a:gd name="connsiteY4" fmla="*/ 3614057 h 3614056"/>
              <a:gd name="connsiteX5" fmla="*/ 2136303 w 2089376"/>
              <a:gd name="connsiteY5" fmla="*/ 3292801 h 3614056"/>
              <a:gd name="connsiteX6" fmla="*/ 2136303 w 2089376"/>
              <a:gd name="connsiteY6" fmla="*/ 321256 h 3614056"/>
              <a:gd name="connsiteX7" fmla="*/ 1815047 w 2089376"/>
              <a:gd name="connsiteY7" fmla="*/ 0 h 3614056"/>
              <a:gd name="connsiteX8" fmla="*/ 321256 w 2089376"/>
              <a:gd name="connsiteY8" fmla="*/ 0 h 3614056"/>
              <a:gd name="connsiteX9" fmla="*/ 889115 w 2089376"/>
              <a:gd name="connsiteY9" fmla="*/ 309397 h 3614056"/>
              <a:gd name="connsiteX10" fmla="*/ 1247302 w 2089376"/>
              <a:gd name="connsiteY10" fmla="*/ 309397 h 3614056"/>
              <a:gd name="connsiteX11" fmla="*/ 1289936 w 2089376"/>
              <a:gd name="connsiteY11" fmla="*/ 369650 h 3614056"/>
              <a:gd name="connsiteX12" fmla="*/ 1247302 w 2089376"/>
              <a:gd name="connsiteY12" fmla="*/ 429903 h 3614056"/>
              <a:gd name="connsiteX13" fmla="*/ 889115 w 2089376"/>
              <a:gd name="connsiteY13" fmla="*/ 429903 h 3614056"/>
              <a:gd name="connsiteX14" fmla="*/ 846480 w 2089376"/>
              <a:gd name="connsiteY14" fmla="*/ 369650 h 3614056"/>
              <a:gd name="connsiteX15" fmla="*/ 889115 w 2089376"/>
              <a:gd name="connsiteY15" fmla="*/ 309397 h 3614056"/>
              <a:gd name="connsiteX16" fmla="*/ 176468 w 2089376"/>
              <a:gd name="connsiteY16" fmla="*/ 738905 h 3614056"/>
              <a:gd name="connsiteX17" fmla="*/ 1959892 w 2089376"/>
              <a:gd name="connsiteY17" fmla="*/ 738905 h 3614056"/>
              <a:gd name="connsiteX18" fmla="*/ 1959892 w 2089376"/>
              <a:gd name="connsiteY18" fmla="*/ 2875208 h 3614056"/>
              <a:gd name="connsiteX19" fmla="*/ 176468 w 2089376"/>
              <a:gd name="connsiteY19" fmla="*/ 2875208 h 3614056"/>
              <a:gd name="connsiteX20" fmla="*/ 176468 w 2089376"/>
              <a:gd name="connsiteY20" fmla="*/ 738905 h 3614056"/>
              <a:gd name="connsiteX21" fmla="*/ 1068180 w 2089376"/>
              <a:gd name="connsiteY21" fmla="*/ 3045747 h 3614056"/>
              <a:gd name="connsiteX22" fmla="*/ 1068180 w 2089376"/>
              <a:gd name="connsiteY22" fmla="*/ 3045747 h 3614056"/>
              <a:gd name="connsiteX23" fmla="*/ 1267066 w 2089376"/>
              <a:gd name="connsiteY23" fmla="*/ 3244633 h 3614056"/>
              <a:gd name="connsiteX24" fmla="*/ 1267066 w 2089376"/>
              <a:gd name="connsiteY24" fmla="*/ 3244633 h 3614056"/>
              <a:gd name="connsiteX25" fmla="*/ 1267066 w 2089376"/>
              <a:gd name="connsiteY25" fmla="*/ 3244633 h 3614056"/>
              <a:gd name="connsiteX26" fmla="*/ 1267066 w 2089376"/>
              <a:gd name="connsiteY26" fmla="*/ 3244633 h 3614056"/>
              <a:gd name="connsiteX27" fmla="*/ 1068180 w 2089376"/>
              <a:gd name="connsiteY27" fmla="*/ 3443519 h 3614056"/>
              <a:gd name="connsiteX28" fmla="*/ 1068180 w 2089376"/>
              <a:gd name="connsiteY28" fmla="*/ 3443519 h 3614056"/>
              <a:gd name="connsiteX29" fmla="*/ 1068180 w 2089376"/>
              <a:gd name="connsiteY29" fmla="*/ 3443519 h 3614056"/>
              <a:gd name="connsiteX30" fmla="*/ 1068180 w 2089376"/>
              <a:gd name="connsiteY30" fmla="*/ 3443519 h 3614056"/>
              <a:gd name="connsiteX31" fmla="*/ 869294 w 2089376"/>
              <a:gd name="connsiteY31" fmla="*/ 3244633 h 3614056"/>
              <a:gd name="connsiteX32" fmla="*/ 869294 w 2089376"/>
              <a:gd name="connsiteY32" fmla="*/ 3244633 h 3614056"/>
              <a:gd name="connsiteX33" fmla="*/ 869294 w 2089376"/>
              <a:gd name="connsiteY33" fmla="*/ 3244633 h 3614056"/>
              <a:gd name="connsiteX34" fmla="*/ 869294 w 2089376"/>
              <a:gd name="connsiteY34" fmla="*/ 3244633 h 3614056"/>
              <a:gd name="connsiteX35" fmla="*/ 1068180 w 2089376"/>
              <a:gd name="connsiteY35" fmla="*/ 3045747 h 3614056"/>
              <a:gd name="connsiteX36" fmla="*/ 1068180 w 2089376"/>
              <a:gd name="connsiteY36" fmla="*/ 3045747 h 3614056"/>
              <a:gd name="connsiteX37" fmla="*/ 1068180 w 2089376"/>
              <a:gd name="connsiteY37" fmla="*/ 3045747 h 36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89376" h="3614056">
                <a:moveTo>
                  <a:pt x="321256" y="0"/>
                </a:moveTo>
                <a:cubicBezTo>
                  <a:pt x="144562" y="0"/>
                  <a:pt x="0" y="144562"/>
                  <a:pt x="0" y="321256"/>
                </a:cubicBezTo>
                <a:lnTo>
                  <a:pt x="0" y="3292801"/>
                </a:lnTo>
                <a:cubicBezTo>
                  <a:pt x="0" y="3469495"/>
                  <a:pt x="144562" y="3614057"/>
                  <a:pt x="321256" y="3614057"/>
                </a:cubicBezTo>
                <a:lnTo>
                  <a:pt x="1815047" y="3614057"/>
                </a:lnTo>
                <a:cubicBezTo>
                  <a:pt x="1991741" y="3614057"/>
                  <a:pt x="2136303" y="3469495"/>
                  <a:pt x="2136303" y="3292801"/>
                </a:cubicBezTo>
                <a:lnTo>
                  <a:pt x="2136303" y="321256"/>
                </a:lnTo>
                <a:cubicBezTo>
                  <a:pt x="2136303" y="144562"/>
                  <a:pt x="1991741" y="0"/>
                  <a:pt x="1815047" y="0"/>
                </a:cubicBezTo>
                <a:lnTo>
                  <a:pt x="321256" y="0"/>
                </a:lnTo>
                <a:close/>
                <a:moveTo>
                  <a:pt x="889115" y="309397"/>
                </a:moveTo>
                <a:lnTo>
                  <a:pt x="1247302" y="309397"/>
                </a:lnTo>
                <a:cubicBezTo>
                  <a:pt x="1270849" y="309397"/>
                  <a:pt x="1289936" y="336390"/>
                  <a:pt x="1289936" y="369650"/>
                </a:cubicBezTo>
                <a:cubicBezTo>
                  <a:pt x="1289936" y="402911"/>
                  <a:pt x="1270849" y="429903"/>
                  <a:pt x="1247302" y="429903"/>
                </a:cubicBezTo>
                <a:lnTo>
                  <a:pt x="889115" y="429903"/>
                </a:lnTo>
                <a:cubicBezTo>
                  <a:pt x="865567" y="429903"/>
                  <a:pt x="846480" y="402911"/>
                  <a:pt x="846480" y="369650"/>
                </a:cubicBezTo>
                <a:cubicBezTo>
                  <a:pt x="846480" y="336390"/>
                  <a:pt x="865567" y="309397"/>
                  <a:pt x="889115" y="309397"/>
                </a:cubicBezTo>
                <a:close/>
                <a:moveTo>
                  <a:pt x="176468" y="738905"/>
                </a:moveTo>
                <a:lnTo>
                  <a:pt x="1959892" y="738905"/>
                </a:lnTo>
                <a:lnTo>
                  <a:pt x="1959892" y="2875208"/>
                </a:lnTo>
                <a:lnTo>
                  <a:pt x="176468" y="2875208"/>
                </a:lnTo>
                <a:lnTo>
                  <a:pt x="176468" y="738905"/>
                </a:lnTo>
                <a:close/>
                <a:moveTo>
                  <a:pt x="1068180" y="3045747"/>
                </a:moveTo>
                <a:cubicBezTo>
                  <a:pt x="1068180" y="3045747"/>
                  <a:pt x="1068180" y="3045747"/>
                  <a:pt x="1068180" y="3045747"/>
                </a:cubicBezTo>
                <a:cubicBezTo>
                  <a:pt x="1178013" y="3045747"/>
                  <a:pt x="1267066" y="3134799"/>
                  <a:pt x="1267066" y="3244633"/>
                </a:cubicBezTo>
                <a:cubicBezTo>
                  <a:pt x="1267066" y="3244633"/>
                  <a:pt x="1267066" y="3244633"/>
                  <a:pt x="1267066" y="3244633"/>
                </a:cubicBezTo>
                <a:lnTo>
                  <a:pt x="1267066" y="3244633"/>
                </a:lnTo>
                <a:cubicBezTo>
                  <a:pt x="1267066" y="3244633"/>
                  <a:pt x="1267066" y="3244633"/>
                  <a:pt x="1267066" y="3244633"/>
                </a:cubicBezTo>
                <a:cubicBezTo>
                  <a:pt x="1267066" y="3354466"/>
                  <a:pt x="1178013" y="3443519"/>
                  <a:pt x="1068180" y="3443519"/>
                </a:cubicBezTo>
                <a:cubicBezTo>
                  <a:pt x="1068180" y="3443519"/>
                  <a:pt x="1068180" y="3443519"/>
                  <a:pt x="1068180" y="3443519"/>
                </a:cubicBezTo>
                <a:lnTo>
                  <a:pt x="1068180" y="3443519"/>
                </a:lnTo>
                <a:cubicBezTo>
                  <a:pt x="1068180" y="3443519"/>
                  <a:pt x="1068180" y="3443519"/>
                  <a:pt x="1068180" y="3443519"/>
                </a:cubicBezTo>
                <a:cubicBezTo>
                  <a:pt x="958346" y="3443519"/>
                  <a:pt x="869294" y="3354466"/>
                  <a:pt x="869294" y="3244633"/>
                </a:cubicBezTo>
                <a:cubicBezTo>
                  <a:pt x="869294" y="3244633"/>
                  <a:pt x="869294" y="3244633"/>
                  <a:pt x="869294" y="3244633"/>
                </a:cubicBezTo>
                <a:lnTo>
                  <a:pt x="869294" y="3244633"/>
                </a:lnTo>
                <a:cubicBezTo>
                  <a:pt x="869294" y="3244633"/>
                  <a:pt x="869294" y="3244633"/>
                  <a:pt x="869294" y="3244633"/>
                </a:cubicBezTo>
                <a:cubicBezTo>
                  <a:pt x="869294" y="3134799"/>
                  <a:pt x="958346" y="3045747"/>
                  <a:pt x="1068180" y="3045747"/>
                </a:cubicBezTo>
                <a:cubicBezTo>
                  <a:pt x="1068180" y="3045747"/>
                  <a:pt x="1068180" y="3045747"/>
                  <a:pt x="1068180" y="3045747"/>
                </a:cubicBezTo>
                <a:lnTo>
                  <a:pt x="1068180" y="3045747"/>
                </a:lnTo>
                <a:close/>
              </a:path>
            </a:pathLst>
          </a:custGeom>
          <a:solidFill>
            <a:schemeClr val="bg1"/>
          </a:solidFill>
          <a:ln w="56406" cap="flat">
            <a:solidFill>
              <a:srgbClr val="FFFFFF"/>
            </a:solidFill>
            <a:prstDash val="solid"/>
            <a:miter/>
          </a:ln>
        </p:spPr>
        <p:txBody>
          <a:bodyPr rtlCol="0" anchor="ctr"/>
          <a:lstStyle/>
          <a:p>
            <a:endParaRPr lang="en-US">
              <a:solidFill>
                <a:schemeClr val="bg1"/>
              </a:solidFill>
            </a:endParaRPr>
          </a:p>
        </p:txBody>
      </p:sp>
      <p:cxnSp>
        <p:nvCxnSpPr>
          <p:cNvPr id="26" name="Straight Arrow Connector 25">
            <a:extLst>
              <a:ext uri="{FF2B5EF4-FFF2-40B4-BE49-F238E27FC236}">
                <a16:creationId xmlns="" xmlns:a16="http://schemas.microsoft.com/office/drawing/2014/main" id="{32B70FBA-A2DF-453C-9792-CA6E8DB0D343}"/>
              </a:ext>
            </a:extLst>
          </p:cNvPr>
          <p:cNvCxnSpPr>
            <a:cxnSpLocks/>
          </p:cNvCxnSpPr>
          <p:nvPr/>
        </p:nvCxnSpPr>
        <p:spPr>
          <a:xfrm flipH="1">
            <a:off x="18581663" y="29316021"/>
            <a:ext cx="1297464" cy="0"/>
          </a:xfrm>
          <a:prstGeom prst="straightConnector1">
            <a:avLst/>
          </a:prstGeom>
          <a:ln w="666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27" name="Picture 26" descr="frame.png"/>
          <p:cNvPicPr>
            <a:picLocks noChangeAspect="1"/>
          </p:cNvPicPr>
          <p:nvPr/>
        </p:nvPicPr>
        <p:blipFill rotWithShape="1">
          <a:blip r:embed="rId2">
            <a:extLst>
              <a:ext uri="{28A0092B-C50C-407E-A947-70E740481C1C}">
                <a14:useLocalDpi xmlns:a14="http://schemas.microsoft.com/office/drawing/2010/main" val="0"/>
              </a:ext>
            </a:extLst>
          </a:blip>
          <a:srcRect l="4426" t="5213" r="5031" b="4308"/>
          <a:stretch/>
        </p:blipFill>
        <p:spPr>
          <a:xfrm>
            <a:off x="14020800" y="27178000"/>
            <a:ext cx="4572000" cy="4267200"/>
          </a:xfrm>
          <a:prstGeom prst="rect">
            <a:avLst/>
          </a:prstGeom>
        </p:spPr>
      </p:pic>
      <p:cxnSp>
        <p:nvCxnSpPr>
          <p:cNvPr id="29" name="Straight Arrow Connector 28">
            <a:extLst>
              <a:ext uri="{FF2B5EF4-FFF2-40B4-BE49-F238E27FC236}">
                <a16:creationId xmlns:lc="http://schemas.openxmlformats.org/drawingml/2006/lockedCanvas" xmlns:a16="http://schemas.microsoft.com/office/drawing/2014/main" xmlns="" id="{32B70FBA-A2DF-453C-9792-CA6E8DB0D343}"/>
              </a:ext>
            </a:extLst>
          </p:cNvPr>
          <p:cNvCxnSpPr>
            <a:cxnSpLocks/>
          </p:cNvCxnSpPr>
          <p:nvPr/>
        </p:nvCxnSpPr>
        <p:spPr>
          <a:xfrm flipH="1">
            <a:off x="2411760" y="5373216"/>
            <a:ext cx="576064" cy="0"/>
          </a:xfrm>
          <a:prstGeom prst="straightConnector1">
            <a:avLst/>
          </a:prstGeom>
          <a:ln w="66675">
            <a:solidFill>
              <a:srgbClr val="FFFFFF"/>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36" name="Picture 35" descr="Screenshot 2019-10-10 at 20.00.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4797152"/>
            <a:ext cx="951632" cy="1262742"/>
          </a:xfrm>
          <a:prstGeom prst="rect">
            <a:avLst/>
          </a:prstGeom>
        </p:spPr>
      </p:pic>
      <p:sp>
        <p:nvSpPr>
          <p:cNvPr id="37" name="TextBox 36"/>
          <p:cNvSpPr txBox="1"/>
          <p:nvPr/>
        </p:nvSpPr>
        <p:spPr>
          <a:xfrm>
            <a:off x="3995936" y="5229200"/>
            <a:ext cx="5040560" cy="677108"/>
          </a:xfrm>
          <a:prstGeom prst="rect">
            <a:avLst/>
          </a:prstGeom>
          <a:noFill/>
        </p:spPr>
        <p:txBody>
          <a:bodyPr wrap="square" rtlCol="0">
            <a:spAutoFit/>
          </a:bodyPr>
          <a:lstStyle/>
          <a:p>
            <a:pPr algn="ctr"/>
            <a:endParaRPr lang="en-US" sz="2000" dirty="0" smtClean="0">
              <a:solidFill>
                <a:srgbClr val="FFFFFF"/>
              </a:solidFill>
              <a:latin typeface="Verdana"/>
              <a:cs typeface="Verdana"/>
            </a:endParaRPr>
          </a:p>
          <a:p>
            <a:pPr algn="r"/>
            <a:r>
              <a:rPr lang="en-US" sz="1800" dirty="0" err="1" smtClean="0">
                <a:latin typeface="Verdana"/>
                <a:cs typeface="Verdana"/>
              </a:rPr>
              <a:t>egle.vaiciukynaite@ktu.lt</a:t>
            </a:r>
            <a:endParaRPr lang="en-US" sz="1800" dirty="0">
              <a:latin typeface="Verdana"/>
              <a:cs typeface="Verdana"/>
            </a:endParaRPr>
          </a:p>
        </p:txBody>
      </p:sp>
      <p:pic>
        <p:nvPicPr>
          <p:cNvPr id="3" name="Picture 2" descr="Screenshot 2019-11-22 at 13.32.09.png"/>
          <p:cNvPicPr>
            <a:picLocks noChangeAspect="1"/>
          </p:cNvPicPr>
          <p:nvPr/>
        </p:nvPicPr>
        <p:blipFill rotWithShape="1">
          <a:blip r:embed="rId4" cstate="print">
            <a:extLst>
              <a:ext uri="{28A0092B-C50C-407E-A947-70E740481C1C}">
                <a14:useLocalDpi xmlns:a14="http://schemas.microsoft.com/office/drawing/2010/main" val="0"/>
              </a:ext>
            </a:extLst>
          </a:blip>
          <a:srcRect l="9369" r="58267" b="63493"/>
          <a:stretch/>
        </p:blipFill>
        <p:spPr>
          <a:xfrm>
            <a:off x="107504" y="4797152"/>
            <a:ext cx="2249428" cy="1313160"/>
          </a:xfrm>
          <a:prstGeom prst="rect">
            <a:avLst/>
          </a:prstGeom>
        </p:spPr>
      </p:pic>
    </p:spTree>
    <p:extLst>
      <p:ext uri="{BB962C8B-B14F-4D97-AF65-F5344CB8AC3E}">
        <p14:creationId xmlns:p14="http://schemas.microsoft.com/office/powerpoint/2010/main" val="124147337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412776"/>
            <a:ext cx="9144000" cy="544522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smtClean="0">
              <a:solidFill>
                <a:schemeClr val="bg1"/>
              </a:solidFill>
            </a:endParaRPr>
          </a:p>
          <a:p>
            <a:pPr algn="ctr"/>
            <a:endParaRPr lang="en-US" sz="1100" dirty="0">
              <a:solidFill>
                <a:schemeClr val="bg1"/>
              </a:solidFill>
            </a:endParaRPr>
          </a:p>
          <a:p>
            <a:pPr algn="ctr"/>
            <a:endParaRPr lang="en-US" sz="1100" dirty="0" smtClean="0">
              <a:solidFill>
                <a:schemeClr val="bg1"/>
              </a:solidFill>
            </a:endParaRPr>
          </a:p>
          <a:p>
            <a:pPr algn="ctr"/>
            <a:endParaRPr lang="en-US" sz="1100" dirty="0" smtClean="0">
              <a:solidFill>
                <a:schemeClr val="bg1"/>
              </a:solidFill>
            </a:endParaRPr>
          </a:p>
          <a:p>
            <a:pPr algn="ctr"/>
            <a:endParaRPr lang="en-US" sz="1100" dirty="0" smtClean="0">
              <a:solidFill>
                <a:schemeClr val="bg1"/>
              </a:solidFill>
            </a:endParaRPr>
          </a:p>
          <a:p>
            <a:pPr algn="ctr"/>
            <a:r>
              <a:rPr lang="en-US" sz="1100" dirty="0" smtClean="0">
                <a:solidFill>
                  <a:schemeClr val="bg1"/>
                </a:solidFill>
              </a:rPr>
              <a:t>http</a:t>
            </a:r>
            <a:r>
              <a:rPr lang="en-US" sz="1100" dirty="0">
                <a:solidFill>
                  <a:schemeClr val="bg1"/>
                </a:solidFill>
              </a:rPr>
              <a:t>://</a:t>
            </a:r>
            <a:r>
              <a:rPr lang="en-US" sz="1100" dirty="0" err="1">
                <a:solidFill>
                  <a:schemeClr val="bg1"/>
                </a:solidFill>
              </a:rPr>
              <a:t>brunothalmann.com</a:t>
            </a:r>
            <a:r>
              <a:rPr lang="en-US" sz="1100" dirty="0">
                <a:solidFill>
                  <a:schemeClr val="bg1"/>
                </a:solidFill>
              </a:rPr>
              <a:t>/industry</a:t>
            </a:r>
            <a:r>
              <a:rPr lang="en-US" sz="1100" dirty="0"/>
              <a:t>-4-0/</a:t>
            </a:r>
            <a:endParaRPr lang="en-US" sz="1100" dirty="0">
              <a:solidFill>
                <a:srgbClr val="000000"/>
              </a:solidFill>
            </a:endParaRPr>
          </a:p>
        </p:txBody>
      </p:sp>
      <p:sp>
        <p:nvSpPr>
          <p:cNvPr id="5" name="Title 4"/>
          <p:cNvSpPr>
            <a:spLocks noGrp="1"/>
          </p:cNvSpPr>
          <p:nvPr>
            <p:ph type="title"/>
          </p:nvPr>
        </p:nvSpPr>
        <p:spPr>
          <a:xfrm>
            <a:off x="395536" y="188640"/>
            <a:ext cx="8229600" cy="1143000"/>
          </a:xfrm>
        </p:spPr>
        <p:txBody>
          <a:bodyPr/>
          <a:lstStyle/>
          <a:p>
            <a:pPr algn="l"/>
            <a:r>
              <a:rPr lang="en-US" i="1" dirty="0" smtClean="0">
                <a:latin typeface="Verdana"/>
                <a:cs typeface="Verdana"/>
              </a:rPr>
              <a:t>Mega</a:t>
            </a:r>
            <a:r>
              <a:rPr lang="en-US" dirty="0" smtClean="0">
                <a:latin typeface="Verdana"/>
                <a:cs typeface="Verdana"/>
              </a:rPr>
              <a:t> </a:t>
            </a:r>
            <a:r>
              <a:rPr lang="en-US" dirty="0" err="1" smtClean="0">
                <a:latin typeface="Verdana"/>
                <a:cs typeface="Verdana"/>
              </a:rPr>
              <a:t>tendencijos</a:t>
            </a:r>
            <a:r>
              <a:rPr lang="en-US" dirty="0" smtClean="0">
                <a:latin typeface="Verdana"/>
                <a:cs typeface="Verdana"/>
              </a:rPr>
              <a:t> (1)</a:t>
            </a:r>
            <a:endParaRPr lang="en-US" dirty="0">
              <a:latin typeface="Verdana"/>
              <a:cs typeface="Verdana"/>
            </a:endParaRPr>
          </a:p>
        </p:txBody>
      </p:sp>
      <p:pic>
        <p:nvPicPr>
          <p:cNvPr id="3" name="Picture 2" descr="Screenshot 2019-12-09 at 22.13.19.png"/>
          <p:cNvPicPr>
            <a:picLocks noChangeAspect="1"/>
          </p:cNvPicPr>
          <p:nvPr/>
        </p:nvPicPr>
        <p:blipFill rotWithShape="1">
          <a:blip r:embed="rId2">
            <a:extLst>
              <a:ext uri="{28A0092B-C50C-407E-A947-70E740481C1C}">
                <a14:useLocalDpi xmlns:a14="http://schemas.microsoft.com/office/drawing/2010/main" val="0"/>
              </a:ext>
            </a:extLst>
          </a:blip>
          <a:srcRect b="5502"/>
          <a:stretch/>
        </p:blipFill>
        <p:spPr>
          <a:xfrm>
            <a:off x="107504" y="1556792"/>
            <a:ext cx="8676456" cy="4746848"/>
          </a:xfrm>
          <a:prstGeom prst="rect">
            <a:avLst/>
          </a:prstGeom>
        </p:spPr>
      </p:pic>
    </p:spTree>
    <p:extLst>
      <p:ext uri="{BB962C8B-B14F-4D97-AF65-F5344CB8AC3E}">
        <p14:creationId xmlns:p14="http://schemas.microsoft.com/office/powerpoint/2010/main" val="13640574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412776"/>
            <a:ext cx="9144000" cy="544522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mj-lt"/>
              <a:buAutoNum type="arabicPeriod"/>
            </a:pPr>
            <a:endParaRPr lang="en-US" dirty="0">
              <a:solidFill>
                <a:srgbClr val="000000"/>
              </a:solidFill>
              <a:latin typeface="Verdana"/>
              <a:cs typeface="Verdana"/>
            </a:endParaRPr>
          </a:p>
        </p:txBody>
      </p:sp>
      <p:sp>
        <p:nvSpPr>
          <p:cNvPr id="5" name="Title 4"/>
          <p:cNvSpPr>
            <a:spLocks noGrp="1"/>
          </p:cNvSpPr>
          <p:nvPr>
            <p:ph type="title"/>
          </p:nvPr>
        </p:nvSpPr>
        <p:spPr>
          <a:xfrm>
            <a:off x="395536" y="188640"/>
            <a:ext cx="8229600" cy="1143000"/>
          </a:xfrm>
        </p:spPr>
        <p:txBody>
          <a:bodyPr/>
          <a:lstStyle/>
          <a:p>
            <a:pPr algn="l"/>
            <a:r>
              <a:rPr lang="en-US" i="1" dirty="0" smtClean="0">
                <a:latin typeface="Verdana"/>
                <a:cs typeface="Verdana"/>
              </a:rPr>
              <a:t>Mega</a:t>
            </a:r>
            <a:r>
              <a:rPr lang="en-US" dirty="0" smtClean="0">
                <a:latin typeface="Verdana"/>
                <a:cs typeface="Verdana"/>
              </a:rPr>
              <a:t> </a:t>
            </a:r>
            <a:r>
              <a:rPr lang="en-US" dirty="0" err="1" smtClean="0">
                <a:latin typeface="Verdana"/>
                <a:cs typeface="Verdana"/>
              </a:rPr>
              <a:t>tendencijos</a:t>
            </a:r>
            <a:r>
              <a:rPr lang="en-US" dirty="0" smtClean="0">
                <a:latin typeface="Verdana"/>
                <a:cs typeface="Verdana"/>
              </a:rPr>
              <a:t> (2)</a:t>
            </a:r>
            <a:endParaRPr lang="en-US" dirty="0">
              <a:latin typeface="Verdana"/>
              <a:cs typeface="Verdana"/>
            </a:endParaRPr>
          </a:p>
        </p:txBody>
      </p:sp>
      <p:sp>
        <p:nvSpPr>
          <p:cNvPr id="2" name="TextBox 1"/>
          <p:cNvSpPr txBox="1"/>
          <p:nvPr/>
        </p:nvSpPr>
        <p:spPr>
          <a:xfrm>
            <a:off x="179512" y="6309320"/>
            <a:ext cx="8784976" cy="600164"/>
          </a:xfrm>
          <a:prstGeom prst="rect">
            <a:avLst/>
          </a:prstGeom>
          <a:noFill/>
        </p:spPr>
        <p:txBody>
          <a:bodyPr wrap="square" rtlCol="0">
            <a:spAutoFit/>
          </a:bodyPr>
          <a:lstStyle/>
          <a:p>
            <a:r>
              <a:rPr lang="en-US" sz="1100" dirty="0">
                <a:solidFill>
                  <a:srgbClr val="000000"/>
                </a:solidFill>
                <a:latin typeface="Verdana"/>
                <a:cs typeface="Verdana"/>
              </a:rPr>
              <a:t>Cluster4Smart (2018). Cluster management abilities, capacities, skills and competencies towards a smart industry. </a:t>
            </a:r>
            <a:r>
              <a:rPr lang="en-US" sz="1100" dirty="0" smtClean="0">
                <a:solidFill>
                  <a:srgbClr val="000000"/>
                </a:solidFill>
                <a:latin typeface="Verdana"/>
                <a:cs typeface="Verdana"/>
              </a:rPr>
              <a:t>Retrieved: https</a:t>
            </a:r>
            <a:r>
              <a:rPr lang="en-US" sz="1100" dirty="0">
                <a:solidFill>
                  <a:srgbClr val="000000"/>
                </a:solidFill>
                <a:latin typeface="Verdana"/>
                <a:cs typeface="Verdana"/>
              </a:rPr>
              <a:t>://skills4industry.eu/sites/default/files/2019-04/SIS-DT-Interim%20Report%20-%20Full%20version.pdf</a:t>
            </a:r>
          </a:p>
          <a:p>
            <a:endParaRPr lang="en-US" sz="1100" dirty="0">
              <a:solidFill>
                <a:srgbClr val="000000"/>
              </a:solidFill>
              <a:latin typeface="Verdana"/>
              <a:cs typeface="Verdana"/>
            </a:endParaRPr>
          </a:p>
        </p:txBody>
      </p:sp>
      <p:sp>
        <p:nvSpPr>
          <p:cNvPr id="4" name="TextBox 3"/>
          <p:cNvSpPr txBox="1"/>
          <p:nvPr/>
        </p:nvSpPr>
        <p:spPr>
          <a:xfrm>
            <a:off x="179512" y="1844824"/>
            <a:ext cx="4896544" cy="4524315"/>
          </a:xfrm>
          <a:prstGeom prst="rect">
            <a:avLst/>
          </a:prstGeom>
          <a:noFill/>
        </p:spPr>
        <p:txBody>
          <a:bodyPr wrap="square" rtlCol="0">
            <a:spAutoFit/>
          </a:bodyPr>
          <a:lstStyle/>
          <a:p>
            <a:pPr marL="342900" indent="-342900">
              <a:buFont typeface="Arial"/>
              <a:buChar char="•"/>
            </a:pPr>
            <a:r>
              <a:rPr lang="en-US" dirty="0" err="1" smtClean="0">
                <a:solidFill>
                  <a:srgbClr val="000000"/>
                </a:solidFill>
                <a:latin typeface="Verdana"/>
                <a:cs typeface="Verdana"/>
              </a:rPr>
              <a:t>Globalinės</a:t>
            </a:r>
            <a:r>
              <a:rPr lang="en-US" i="1" dirty="0" smtClean="0">
                <a:solidFill>
                  <a:srgbClr val="000000"/>
                </a:solidFill>
                <a:latin typeface="Verdana"/>
                <a:cs typeface="Verdana"/>
              </a:rPr>
              <a:t> </a:t>
            </a:r>
            <a:r>
              <a:rPr lang="en-US" i="1" dirty="0">
                <a:solidFill>
                  <a:srgbClr val="000000"/>
                </a:solidFill>
                <a:latin typeface="Verdana"/>
                <a:cs typeface="Verdana"/>
              </a:rPr>
              <a:t>mega </a:t>
            </a:r>
            <a:r>
              <a:rPr lang="en-US" i="1" dirty="0" err="1" smtClean="0">
                <a:solidFill>
                  <a:srgbClr val="000000"/>
                </a:solidFill>
                <a:latin typeface="Verdana"/>
                <a:cs typeface="Verdana"/>
              </a:rPr>
              <a:t>tendencijos</a:t>
            </a:r>
            <a:r>
              <a:rPr lang="en-US" i="1" dirty="0" smtClean="0">
                <a:solidFill>
                  <a:srgbClr val="000000"/>
                </a:solidFill>
                <a:latin typeface="Verdana"/>
                <a:cs typeface="Verdana"/>
              </a:rPr>
              <a:t> </a:t>
            </a:r>
            <a:endParaRPr lang="en-US" dirty="0" smtClean="0">
              <a:solidFill>
                <a:srgbClr val="000000"/>
              </a:solidFill>
              <a:latin typeface="Verdana"/>
              <a:cs typeface="Verdana"/>
            </a:endParaRPr>
          </a:p>
          <a:p>
            <a:pPr marL="342900" indent="-342900">
              <a:buFont typeface="Arial"/>
              <a:buChar char="•"/>
            </a:pPr>
            <a:r>
              <a:rPr lang="en-US" dirty="0" err="1" smtClean="0">
                <a:solidFill>
                  <a:srgbClr val="000000"/>
                </a:solidFill>
                <a:latin typeface="Verdana"/>
                <a:cs typeface="Verdana"/>
              </a:rPr>
              <a:t>Didieji</a:t>
            </a:r>
            <a:r>
              <a:rPr lang="en-US" dirty="0" smtClean="0">
                <a:solidFill>
                  <a:srgbClr val="000000"/>
                </a:solidFill>
                <a:latin typeface="Verdana"/>
                <a:cs typeface="Verdana"/>
              </a:rPr>
              <a:t> </a:t>
            </a:r>
            <a:r>
              <a:rPr lang="en-US" dirty="0" err="1" smtClean="0">
                <a:solidFill>
                  <a:srgbClr val="000000"/>
                </a:solidFill>
                <a:latin typeface="Verdana"/>
                <a:cs typeface="Verdana"/>
              </a:rPr>
              <a:t>duomenys</a:t>
            </a:r>
            <a:r>
              <a:rPr lang="en-US" dirty="0" smtClean="0">
                <a:solidFill>
                  <a:srgbClr val="000000"/>
                </a:solidFill>
                <a:latin typeface="Verdana"/>
                <a:cs typeface="Verdana"/>
              </a:rPr>
              <a:t> </a:t>
            </a:r>
            <a:r>
              <a:rPr lang="en-US" dirty="0" err="1" smtClean="0">
                <a:solidFill>
                  <a:srgbClr val="000000"/>
                </a:solidFill>
                <a:latin typeface="Verdana"/>
                <a:cs typeface="Verdana"/>
              </a:rPr>
              <a:t>ir</a:t>
            </a:r>
            <a:r>
              <a:rPr lang="en-US" dirty="0" smtClean="0">
                <a:solidFill>
                  <a:srgbClr val="000000"/>
                </a:solidFill>
                <a:latin typeface="Verdana"/>
                <a:cs typeface="Verdana"/>
              </a:rPr>
              <a:t> </a:t>
            </a:r>
            <a:r>
              <a:rPr lang="en-US" dirty="0" err="1" smtClean="0">
                <a:solidFill>
                  <a:srgbClr val="000000"/>
                </a:solidFill>
                <a:latin typeface="Verdana"/>
                <a:cs typeface="Verdana"/>
              </a:rPr>
              <a:t>dirbtinis</a:t>
            </a:r>
            <a:r>
              <a:rPr lang="en-US" dirty="0" smtClean="0">
                <a:solidFill>
                  <a:srgbClr val="000000"/>
                </a:solidFill>
                <a:latin typeface="Verdana"/>
                <a:cs typeface="Verdana"/>
              </a:rPr>
              <a:t> </a:t>
            </a:r>
            <a:r>
              <a:rPr lang="en-US" dirty="0" err="1" smtClean="0">
                <a:solidFill>
                  <a:srgbClr val="000000"/>
                </a:solidFill>
                <a:latin typeface="Verdana"/>
                <a:cs typeface="Verdana"/>
              </a:rPr>
              <a:t>intelektas</a:t>
            </a:r>
            <a:endParaRPr lang="en-US" dirty="0">
              <a:solidFill>
                <a:srgbClr val="000000"/>
              </a:solidFill>
              <a:latin typeface="Verdana"/>
              <a:cs typeface="Verdana"/>
            </a:endParaRPr>
          </a:p>
          <a:p>
            <a:pPr marL="342900" indent="-342900">
              <a:buFont typeface="Arial"/>
              <a:buChar char="•"/>
            </a:pPr>
            <a:r>
              <a:rPr lang="en-US" dirty="0" err="1" smtClean="0">
                <a:solidFill>
                  <a:srgbClr val="000000"/>
                </a:solidFill>
                <a:latin typeface="Verdana"/>
                <a:cs typeface="Verdana"/>
              </a:rPr>
              <a:t>Socialinės</a:t>
            </a:r>
            <a:r>
              <a:rPr lang="en-US" dirty="0" smtClean="0">
                <a:solidFill>
                  <a:srgbClr val="000000"/>
                </a:solidFill>
                <a:latin typeface="Verdana"/>
                <a:cs typeface="Verdana"/>
              </a:rPr>
              <a:t> </a:t>
            </a:r>
            <a:r>
              <a:rPr lang="en-US" dirty="0" err="1" smtClean="0">
                <a:solidFill>
                  <a:srgbClr val="000000"/>
                </a:solidFill>
                <a:latin typeface="Verdana"/>
                <a:cs typeface="Verdana"/>
              </a:rPr>
              <a:t>žiniasklaidos</a:t>
            </a:r>
            <a:r>
              <a:rPr lang="en-US" dirty="0" smtClean="0">
                <a:solidFill>
                  <a:srgbClr val="000000"/>
                </a:solidFill>
                <a:latin typeface="Verdana"/>
                <a:cs typeface="Verdana"/>
              </a:rPr>
              <a:t> </a:t>
            </a:r>
            <a:r>
              <a:rPr lang="en-US" dirty="0" err="1" smtClean="0">
                <a:solidFill>
                  <a:srgbClr val="000000"/>
                </a:solidFill>
                <a:latin typeface="Verdana"/>
                <a:cs typeface="Verdana"/>
              </a:rPr>
              <a:t>poveikis</a:t>
            </a:r>
            <a:endParaRPr lang="en-US" dirty="0">
              <a:solidFill>
                <a:srgbClr val="000000"/>
              </a:solidFill>
              <a:latin typeface="Verdana"/>
              <a:cs typeface="Verdana"/>
            </a:endParaRPr>
          </a:p>
          <a:p>
            <a:pPr marL="342900" indent="-342900">
              <a:buFont typeface="Arial"/>
              <a:buChar char="•"/>
            </a:pPr>
            <a:r>
              <a:rPr lang="en-US" dirty="0" err="1" smtClean="0">
                <a:solidFill>
                  <a:srgbClr val="000000"/>
                </a:solidFill>
                <a:latin typeface="Verdana"/>
                <a:cs typeface="Verdana"/>
              </a:rPr>
              <a:t>Personalizuotos</a:t>
            </a:r>
            <a:r>
              <a:rPr lang="en-US" dirty="0" smtClean="0">
                <a:solidFill>
                  <a:srgbClr val="000000"/>
                </a:solidFill>
                <a:latin typeface="Verdana"/>
                <a:cs typeface="Verdana"/>
              </a:rPr>
              <a:t> </a:t>
            </a:r>
            <a:r>
              <a:rPr lang="en-US" dirty="0" err="1" smtClean="0">
                <a:solidFill>
                  <a:srgbClr val="000000"/>
                </a:solidFill>
                <a:latin typeface="Verdana"/>
                <a:cs typeface="Verdana"/>
              </a:rPr>
              <a:t>prekės</a:t>
            </a:r>
            <a:r>
              <a:rPr lang="en-US" dirty="0" smtClean="0">
                <a:solidFill>
                  <a:srgbClr val="000000"/>
                </a:solidFill>
                <a:latin typeface="Verdana"/>
                <a:cs typeface="Verdana"/>
              </a:rPr>
              <a:t>/</a:t>
            </a:r>
            <a:r>
              <a:rPr lang="en-US" dirty="0" err="1" smtClean="0">
                <a:solidFill>
                  <a:srgbClr val="000000"/>
                </a:solidFill>
                <a:latin typeface="Verdana"/>
                <a:cs typeface="Verdana"/>
              </a:rPr>
              <a:t>paslaugos</a:t>
            </a:r>
            <a:r>
              <a:rPr lang="en-US" dirty="0" smtClean="0">
                <a:solidFill>
                  <a:srgbClr val="000000"/>
                </a:solidFill>
                <a:latin typeface="Verdana"/>
                <a:cs typeface="Verdana"/>
              </a:rPr>
              <a:t> </a:t>
            </a:r>
            <a:endParaRPr lang="en-US" dirty="0">
              <a:solidFill>
                <a:srgbClr val="000000"/>
              </a:solidFill>
              <a:latin typeface="Verdana"/>
              <a:cs typeface="Verdana"/>
            </a:endParaRPr>
          </a:p>
          <a:p>
            <a:pPr marL="342900" indent="-342900">
              <a:buFont typeface="Arial"/>
              <a:buChar char="•"/>
            </a:pPr>
            <a:r>
              <a:rPr lang="en-US" dirty="0" smtClean="0">
                <a:solidFill>
                  <a:srgbClr val="000000"/>
                </a:solidFill>
                <a:latin typeface="Verdana"/>
                <a:cs typeface="Verdana"/>
              </a:rPr>
              <a:t>Geo-ekonominė </a:t>
            </a:r>
            <a:r>
              <a:rPr lang="en-US" dirty="0" err="1" smtClean="0">
                <a:solidFill>
                  <a:srgbClr val="000000"/>
                </a:solidFill>
                <a:latin typeface="Verdana"/>
                <a:cs typeface="Verdana"/>
              </a:rPr>
              <a:t>dinamika</a:t>
            </a:r>
            <a:endParaRPr lang="en-US" dirty="0" smtClean="0">
              <a:solidFill>
                <a:srgbClr val="000000"/>
              </a:solidFill>
              <a:latin typeface="Verdana"/>
              <a:cs typeface="Verdana"/>
            </a:endParaRPr>
          </a:p>
          <a:p>
            <a:pPr marL="342900" indent="-342900">
              <a:buFont typeface="Arial"/>
              <a:buChar char="•"/>
            </a:pPr>
            <a:r>
              <a:rPr lang="en-US" dirty="0" err="1" smtClean="0">
                <a:solidFill>
                  <a:srgbClr val="000000"/>
                </a:solidFill>
                <a:latin typeface="Verdana"/>
                <a:cs typeface="Verdana"/>
              </a:rPr>
              <a:t>Inovacijų</a:t>
            </a:r>
            <a:r>
              <a:rPr lang="en-US" dirty="0" smtClean="0">
                <a:solidFill>
                  <a:srgbClr val="000000"/>
                </a:solidFill>
                <a:latin typeface="Verdana"/>
                <a:cs typeface="Verdana"/>
              </a:rPr>
              <a:t> </a:t>
            </a:r>
            <a:r>
              <a:rPr lang="en-US" dirty="0" err="1" smtClean="0">
                <a:solidFill>
                  <a:srgbClr val="000000"/>
                </a:solidFill>
                <a:latin typeface="Verdana"/>
                <a:cs typeface="Verdana"/>
              </a:rPr>
              <a:t>dinamika</a:t>
            </a:r>
            <a:endParaRPr lang="en-US" dirty="0" smtClean="0">
              <a:solidFill>
                <a:srgbClr val="000000"/>
              </a:solidFill>
              <a:latin typeface="Verdana"/>
              <a:cs typeface="Verdana"/>
            </a:endParaRPr>
          </a:p>
          <a:p>
            <a:pPr marL="342900" indent="-342900">
              <a:buFont typeface="Arial"/>
              <a:buChar char="•"/>
            </a:pPr>
            <a:r>
              <a:rPr lang="en-US" smtClean="0">
                <a:solidFill>
                  <a:srgbClr val="000000"/>
                </a:solidFill>
                <a:latin typeface="Verdana"/>
                <a:cs typeface="Verdana"/>
              </a:rPr>
              <a:t>Verslumo </a:t>
            </a:r>
            <a:r>
              <a:rPr lang="en-US" dirty="0" err="1" smtClean="0">
                <a:solidFill>
                  <a:srgbClr val="000000"/>
                </a:solidFill>
                <a:latin typeface="Verdana"/>
                <a:cs typeface="Verdana"/>
              </a:rPr>
              <a:t>pokyčiai</a:t>
            </a:r>
            <a:endParaRPr lang="en-US" dirty="0" smtClean="0">
              <a:solidFill>
                <a:srgbClr val="000000"/>
              </a:solidFill>
              <a:latin typeface="Verdana"/>
              <a:cs typeface="Verdana"/>
            </a:endParaRPr>
          </a:p>
          <a:p>
            <a:endParaRPr lang="en-US" dirty="0"/>
          </a:p>
        </p:txBody>
      </p:sp>
      <p:pic>
        <p:nvPicPr>
          <p:cNvPr id="7" name="Picture 6" descr="Screenshot 2019-12-09 at 13.27.40.png"/>
          <p:cNvPicPr>
            <a:picLocks noChangeAspect="1"/>
          </p:cNvPicPr>
          <p:nvPr/>
        </p:nvPicPr>
        <p:blipFill rotWithShape="1">
          <a:blip r:embed="rId2">
            <a:extLst>
              <a:ext uri="{28A0092B-C50C-407E-A947-70E740481C1C}">
                <a14:useLocalDpi xmlns:a14="http://schemas.microsoft.com/office/drawing/2010/main" val="0"/>
              </a:ext>
            </a:extLst>
          </a:blip>
          <a:srcRect l="18732"/>
          <a:stretch/>
        </p:blipFill>
        <p:spPr>
          <a:xfrm>
            <a:off x="4965700" y="1844824"/>
            <a:ext cx="4178300" cy="3719458"/>
          </a:xfrm>
          <a:prstGeom prst="rect">
            <a:avLst/>
          </a:prstGeom>
        </p:spPr>
      </p:pic>
    </p:spTree>
    <p:extLst>
      <p:ext uri="{BB962C8B-B14F-4D97-AF65-F5344CB8AC3E}">
        <p14:creationId xmlns:p14="http://schemas.microsoft.com/office/powerpoint/2010/main" val="11468590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412776"/>
            <a:ext cx="9144000" cy="544522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r>
              <a:rPr lang="en-US" sz="1100" dirty="0" smtClean="0">
                <a:solidFill>
                  <a:srgbClr val="000000"/>
                </a:solidFill>
              </a:rPr>
              <a:t>Alain </a:t>
            </a:r>
            <a:r>
              <a:rPr lang="en-US" sz="1100" dirty="0" err="1" smtClean="0">
                <a:solidFill>
                  <a:srgbClr val="000000"/>
                </a:solidFill>
              </a:rPr>
              <a:t>Tubiana</a:t>
            </a:r>
            <a:r>
              <a:rPr lang="en-US" sz="1100" dirty="0" smtClean="0">
                <a:solidFill>
                  <a:srgbClr val="000000"/>
                </a:solidFill>
              </a:rPr>
              <a:t> (2019)</a:t>
            </a:r>
            <a:endParaRPr lang="en-US" sz="1100" dirty="0">
              <a:solidFill>
                <a:srgbClr val="000000"/>
              </a:solidFill>
            </a:endParaRPr>
          </a:p>
        </p:txBody>
      </p:sp>
      <p:sp>
        <p:nvSpPr>
          <p:cNvPr id="5" name="Title 4"/>
          <p:cNvSpPr>
            <a:spLocks noGrp="1"/>
          </p:cNvSpPr>
          <p:nvPr>
            <p:ph type="title"/>
          </p:nvPr>
        </p:nvSpPr>
        <p:spPr>
          <a:xfrm>
            <a:off x="395536" y="188640"/>
            <a:ext cx="8229600" cy="1143000"/>
          </a:xfrm>
        </p:spPr>
        <p:txBody>
          <a:bodyPr/>
          <a:lstStyle/>
          <a:p>
            <a:pPr algn="l"/>
            <a:r>
              <a:rPr lang="en-US" dirty="0" err="1">
                <a:latin typeface="Verdana"/>
                <a:cs typeface="Verdana"/>
              </a:rPr>
              <a:t>Klasterių</a:t>
            </a:r>
            <a:r>
              <a:rPr lang="en-US" dirty="0">
                <a:latin typeface="Verdana"/>
                <a:cs typeface="Verdana"/>
              </a:rPr>
              <a:t> </a:t>
            </a:r>
            <a:r>
              <a:rPr lang="en-US" dirty="0" err="1" smtClean="0">
                <a:latin typeface="Verdana"/>
                <a:cs typeface="Verdana"/>
              </a:rPr>
              <a:t>vadovas</a:t>
            </a:r>
            <a:r>
              <a:rPr lang="en-US" dirty="0" smtClean="0">
                <a:latin typeface="Verdana"/>
                <a:cs typeface="Verdana"/>
              </a:rPr>
              <a:t>? (1)</a:t>
            </a:r>
            <a:endParaRPr lang="en-US" dirty="0">
              <a:latin typeface="Verdana"/>
              <a:cs typeface="Verdana"/>
            </a:endParaRPr>
          </a:p>
        </p:txBody>
      </p:sp>
      <p:pic>
        <p:nvPicPr>
          <p:cNvPr id="2" name="Picture 1" descr="Screenshot 2019-12-09 at 21.01.4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1556792"/>
            <a:ext cx="8244408" cy="4610919"/>
          </a:xfrm>
          <a:prstGeom prst="rect">
            <a:avLst/>
          </a:prstGeom>
        </p:spPr>
      </p:pic>
    </p:spTree>
    <p:extLst>
      <p:ext uri="{BB962C8B-B14F-4D97-AF65-F5344CB8AC3E}">
        <p14:creationId xmlns:p14="http://schemas.microsoft.com/office/powerpoint/2010/main" val="233160556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412776"/>
            <a:ext cx="9144000" cy="544522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r>
              <a:rPr lang="en-US" sz="1100" dirty="0" smtClean="0">
                <a:solidFill>
                  <a:srgbClr val="000000"/>
                </a:solidFill>
              </a:rPr>
              <a:t>Alain </a:t>
            </a:r>
            <a:r>
              <a:rPr lang="en-US" sz="1100" dirty="0" err="1" smtClean="0">
                <a:solidFill>
                  <a:srgbClr val="000000"/>
                </a:solidFill>
              </a:rPr>
              <a:t>Tubiana</a:t>
            </a:r>
            <a:r>
              <a:rPr lang="en-US" sz="1100" dirty="0" smtClean="0">
                <a:solidFill>
                  <a:srgbClr val="000000"/>
                </a:solidFill>
              </a:rPr>
              <a:t> (2019)</a:t>
            </a:r>
            <a:endParaRPr lang="en-US" sz="1100" dirty="0">
              <a:solidFill>
                <a:srgbClr val="000000"/>
              </a:solidFill>
            </a:endParaRPr>
          </a:p>
        </p:txBody>
      </p:sp>
      <p:sp>
        <p:nvSpPr>
          <p:cNvPr id="5" name="Title 4"/>
          <p:cNvSpPr>
            <a:spLocks noGrp="1"/>
          </p:cNvSpPr>
          <p:nvPr>
            <p:ph type="title"/>
          </p:nvPr>
        </p:nvSpPr>
        <p:spPr>
          <a:xfrm>
            <a:off x="395536" y="188640"/>
            <a:ext cx="8229600" cy="1143000"/>
          </a:xfrm>
        </p:spPr>
        <p:txBody>
          <a:bodyPr/>
          <a:lstStyle/>
          <a:p>
            <a:pPr algn="l"/>
            <a:r>
              <a:rPr lang="en-US" dirty="0" err="1">
                <a:latin typeface="Verdana"/>
                <a:cs typeface="Verdana"/>
              </a:rPr>
              <a:t>Klasterių</a:t>
            </a:r>
            <a:r>
              <a:rPr lang="en-US" dirty="0">
                <a:latin typeface="Verdana"/>
                <a:cs typeface="Verdana"/>
              </a:rPr>
              <a:t> </a:t>
            </a:r>
            <a:r>
              <a:rPr lang="en-US" dirty="0" err="1">
                <a:latin typeface="Verdana"/>
                <a:cs typeface="Verdana"/>
              </a:rPr>
              <a:t>vadovas</a:t>
            </a:r>
            <a:r>
              <a:rPr lang="en-US" dirty="0">
                <a:latin typeface="Verdana"/>
                <a:cs typeface="Verdana"/>
              </a:rPr>
              <a:t>? </a:t>
            </a:r>
            <a:r>
              <a:rPr lang="en-US" dirty="0" smtClean="0">
                <a:latin typeface="Verdana"/>
                <a:cs typeface="Verdana"/>
              </a:rPr>
              <a:t>(</a:t>
            </a:r>
            <a:r>
              <a:rPr lang="en-US" dirty="0">
                <a:latin typeface="Verdana"/>
                <a:cs typeface="Verdana"/>
              </a:rPr>
              <a:t>2</a:t>
            </a:r>
            <a:r>
              <a:rPr lang="en-US" dirty="0" smtClean="0">
                <a:latin typeface="Verdana"/>
                <a:cs typeface="Verdana"/>
              </a:rPr>
              <a:t>)</a:t>
            </a:r>
            <a:endParaRPr lang="en-US" dirty="0">
              <a:latin typeface="Verdana"/>
              <a:cs typeface="Verdana"/>
            </a:endParaRPr>
          </a:p>
        </p:txBody>
      </p:sp>
      <p:pic>
        <p:nvPicPr>
          <p:cNvPr id="2" name="Picture 1" descr="Screenshot 2019-12-09 at 21.02.16.png"/>
          <p:cNvPicPr>
            <a:picLocks noChangeAspect="1"/>
          </p:cNvPicPr>
          <p:nvPr/>
        </p:nvPicPr>
        <p:blipFill rotWithShape="1">
          <a:blip r:embed="rId2" cstate="print">
            <a:extLst>
              <a:ext uri="{28A0092B-C50C-407E-A947-70E740481C1C}">
                <a14:useLocalDpi xmlns:a14="http://schemas.microsoft.com/office/drawing/2010/main" val="0"/>
              </a:ext>
            </a:extLst>
          </a:blip>
          <a:srcRect r="5000" b="2574"/>
          <a:stretch/>
        </p:blipFill>
        <p:spPr>
          <a:xfrm>
            <a:off x="0" y="1556792"/>
            <a:ext cx="9144000" cy="4585940"/>
          </a:xfrm>
          <a:prstGeom prst="rect">
            <a:avLst/>
          </a:prstGeom>
        </p:spPr>
      </p:pic>
    </p:spTree>
    <p:extLst>
      <p:ext uri="{BB962C8B-B14F-4D97-AF65-F5344CB8AC3E}">
        <p14:creationId xmlns:p14="http://schemas.microsoft.com/office/powerpoint/2010/main" val="246994879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412776"/>
            <a:ext cx="9144000" cy="544522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endParaRPr lang="en-US" sz="1100" dirty="0" smtClean="0">
              <a:solidFill>
                <a:srgbClr val="000000"/>
              </a:solidFill>
            </a:endParaRPr>
          </a:p>
          <a:p>
            <a:pPr algn="ctr"/>
            <a:endParaRPr lang="en-US" sz="1100" dirty="0">
              <a:solidFill>
                <a:srgbClr val="000000"/>
              </a:solidFill>
            </a:endParaRPr>
          </a:p>
          <a:p>
            <a:pPr algn="ctr"/>
            <a:r>
              <a:rPr lang="en-US" sz="1100" dirty="0">
                <a:solidFill>
                  <a:srgbClr val="000000"/>
                </a:solidFill>
              </a:rPr>
              <a:t>https://</a:t>
            </a:r>
            <a:r>
              <a:rPr lang="en-US" sz="1100" dirty="0" err="1">
                <a:solidFill>
                  <a:srgbClr val="000000"/>
                </a:solidFill>
              </a:rPr>
              <a:t>www.clustercollaboration.eu</a:t>
            </a:r>
            <a:r>
              <a:rPr lang="en-US" sz="1100" dirty="0">
                <a:solidFill>
                  <a:srgbClr val="000000"/>
                </a:solidFill>
              </a:rPr>
              <a:t> </a:t>
            </a:r>
          </a:p>
        </p:txBody>
      </p:sp>
      <p:sp>
        <p:nvSpPr>
          <p:cNvPr id="5" name="Title 4"/>
          <p:cNvSpPr>
            <a:spLocks noGrp="1"/>
          </p:cNvSpPr>
          <p:nvPr>
            <p:ph type="title"/>
          </p:nvPr>
        </p:nvSpPr>
        <p:spPr>
          <a:xfrm>
            <a:off x="395536" y="188640"/>
            <a:ext cx="8229600" cy="1143000"/>
          </a:xfrm>
        </p:spPr>
        <p:txBody>
          <a:bodyPr>
            <a:normAutofit/>
          </a:bodyPr>
          <a:lstStyle/>
          <a:p>
            <a:pPr algn="l"/>
            <a:r>
              <a:rPr lang="en-US" dirty="0" err="1">
                <a:latin typeface="Verdana"/>
                <a:cs typeface="Verdana"/>
              </a:rPr>
              <a:t>Klasterių</a:t>
            </a:r>
            <a:r>
              <a:rPr lang="en-US" dirty="0">
                <a:latin typeface="Verdana"/>
                <a:cs typeface="Verdana"/>
              </a:rPr>
              <a:t> </a:t>
            </a:r>
            <a:r>
              <a:rPr lang="en-US" dirty="0" err="1" smtClean="0">
                <a:latin typeface="Verdana"/>
                <a:cs typeface="Verdana"/>
              </a:rPr>
              <a:t>organizacijos</a:t>
            </a:r>
            <a:r>
              <a:rPr lang="en-US" dirty="0" smtClean="0">
                <a:latin typeface="Verdana"/>
                <a:cs typeface="Verdana"/>
              </a:rPr>
              <a:t> ES </a:t>
            </a:r>
            <a:endParaRPr lang="en-US" dirty="0">
              <a:latin typeface="Verdana"/>
              <a:cs typeface="Verdana"/>
            </a:endParaRPr>
          </a:p>
        </p:txBody>
      </p:sp>
      <p:sp>
        <p:nvSpPr>
          <p:cNvPr id="3" name="TextBox 2"/>
          <p:cNvSpPr txBox="1"/>
          <p:nvPr/>
        </p:nvSpPr>
        <p:spPr>
          <a:xfrm>
            <a:off x="1331640" y="2708920"/>
            <a:ext cx="184666" cy="461665"/>
          </a:xfrm>
          <a:prstGeom prst="rect">
            <a:avLst/>
          </a:prstGeom>
          <a:noFill/>
        </p:spPr>
        <p:txBody>
          <a:bodyPr wrap="none" rtlCol="0">
            <a:spAutoFit/>
          </a:bodyPr>
          <a:lstStyle/>
          <a:p>
            <a:endParaRPr lang="en-US" dirty="0"/>
          </a:p>
        </p:txBody>
      </p:sp>
      <p:sp>
        <p:nvSpPr>
          <p:cNvPr id="4" name="TextBox 3"/>
          <p:cNvSpPr txBox="1"/>
          <p:nvPr/>
        </p:nvSpPr>
        <p:spPr>
          <a:xfrm>
            <a:off x="467544" y="1772816"/>
            <a:ext cx="2952328" cy="3785652"/>
          </a:xfrm>
          <a:prstGeom prst="rect">
            <a:avLst/>
          </a:prstGeom>
          <a:noFill/>
        </p:spPr>
        <p:txBody>
          <a:bodyPr wrap="square" rtlCol="0">
            <a:spAutoFit/>
          </a:bodyPr>
          <a:lstStyle/>
          <a:p>
            <a:endParaRPr lang="en-US" dirty="0" smtClean="0">
              <a:solidFill>
                <a:srgbClr val="000000"/>
              </a:solidFill>
              <a:latin typeface="Verdana"/>
              <a:cs typeface="Verdana"/>
            </a:endParaRPr>
          </a:p>
          <a:p>
            <a:r>
              <a:rPr lang="en-US" dirty="0" smtClean="0">
                <a:solidFill>
                  <a:srgbClr val="000000"/>
                </a:solidFill>
                <a:latin typeface="Verdana"/>
                <a:cs typeface="Verdana"/>
              </a:rPr>
              <a:t>ES: </a:t>
            </a:r>
            <a:r>
              <a:rPr lang="en-US" dirty="0" smtClean="0">
                <a:solidFill>
                  <a:srgbClr val="1BAAF2"/>
                </a:solidFill>
                <a:latin typeface="Verdana"/>
                <a:cs typeface="Verdana"/>
              </a:rPr>
              <a:t>950</a:t>
            </a:r>
            <a:r>
              <a:rPr lang="en-US" dirty="0" smtClean="0">
                <a:solidFill>
                  <a:srgbClr val="000000"/>
                </a:solidFill>
                <a:latin typeface="Verdana"/>
                <a:cs typeface="Verdana"/>
              </a:rPr>
              <a:t> </a:t>
            </a:r>
            <a:r>
              <a:rPr lang="en-US" dirty="0" err="1" smtClean="0">
                <a:solidFill>
                  <a:srgbClr val="000000"/>
                </a:solidFill>
                <a:latin typeface="Verdana"/>
                <a:cs typeface="Verdana"/>
              </a:rPr>
              <a:t>registruotos</a:t>
            </a:r>
            <a:r>
              <a:rPr lang="en-US" dirty="0" smtClean="0">
                <a:solidFill>
                  <a:srgbClr val="000000"/>
                </a:solidFill>
                <a:latin typeface="Verdana"/>
                <a:cs typeface="Verdana"/>
              </a:rPr>
              <a:t> </a:t>
            </a:r>
            <a:r>
              <a:rPr lang="en-US" dirty="0" err="1" smtClean="0">
                <a:solidFill>
                  <a:srgbClr val="000000"/>
                </a:solidFill>
                <a:latin typeface="Verdana"/>
                <a:cs typeface="Verdana"/>
              </a:rPr>
              <a:t>klasterių</a:t>
            </a:r>
            <a:r>
              <a:rPr lang="en-US" dirty="0" smtClean="0">
                <a:solidFill>
                  <a:srgbClr val="000000"/>
                </a:solidFill>
                <a:latin typeface="Verdana"/>
                <a:cs typeface="Verdana"/>
              </a:rPr>
              <a:t> </a:t>
            </a:r>
            <a:r>
              <a:rPr lang="en-US" dirty="0" err="1" smtClean="0">
                <a:solidFill>
                  <a:srgbClr val="000000"/>
                </a:solidFill>
                <a:latin typeface="Verdana"/>
                <a:cs typeface="Verdana"/>
              </a:rPr>
              <a:t>organizacijos</a:t>
            </a:r>
            <a:endParaRPr lang="en-US" dirty="0" smtClean="0">
              <a:solidFill>
                <a:srgbClr val="000000"/>
              </a:solidFill>
              <a:latin typeface="Verdana"/>
              <a:cs typeface="Verdana"/>
            </a:endParaRPr>
          </a:p>
          <a:p>
            <a:endParaRPr lang="en-US" dirty="0" smtClean="0">
              <a:solidFill>
                <a:srgbClr val="000000"/>
              </a:solidFill>
              <a:latin typeface="Verdana"/>
              <a:cs typeface="Verdana"/>
            </a:endParaRPr>
          </a:p>
          <a:p>
            <a:r>
              <a:rPr lang="en-US" dirty="0" smtClean="0">
                <a:solidFill>
                  <a:srgbClr val="000000"/>
                </a:solidFill>
                <a:latin typeface="Verdana"/>
                <a:cs typeface="Verdana"/>
              </a:rPr>
              <a:t>BJR: </a:t>
            </a:r>
            <a:r>
              <a:rPr lang="en-US" dirty="0" smtClean="0">
                <a:solidFill>
                  <a:srgbClr val="1BAAF2"/>
                </a:solidFill>
                <a:latin typeface="Verdana"/>
                <a:cs typeface="Verdana"/>
              </a:rPr>
              <a:t>238</a:t>
            </a:r>
            <a:r>
              <a:rPr lang="en-US" dirty="0" smtClean="0">
                <a:solidFill>
                  <a:srgbClr val="000000"/>
                </a:solidFill>
                <a:latin typeface="Verdana"/>
                <a:cs typeface="Verdana"/>
              </a:rPr>
              <a:t> </a:t>
            </a:r>
            <a:r>
              <a:rPr lang="en-US" dirty="0" err="1">
                <a:solidFill>
                  <a:srgbClr val="000000"/>
                </a:solidFill>
                <a:latin typeface="Verdana"/>
                <a:cs typeface="Verdana"/>
              </a:rPr>
              <a:t>registruotos</a:t>
            </a:r>
            <a:r>
              <a:rPr lang="en-US" dirty="0">
                <a:solidFill>
                  <a:srgbClr val="000000"/>
                </a:solidFill>
                <a:latin typeface="Verdana"/>
                <a:cs typeface="Verdana"/>
              </a:rPr>
              <a:t> </a:t>
            </a:r>
            <a:r>
              <a:rPr lang="en-US" dirty="0" err="1">
                <a:solidFill>
                  <a:srgbClr val="000000"/>
                </a:solidFill>
                <a:latin typeface="Verdana"/>
                <a:cs typeface="Verdana"/>
              </a:rPr>
              <a:t>klasterių</a:t>
            </a:r>
            <a:r>
              <a:rPr lang="en-US" dirty="0">
                <a:solidFill>
                  <a:srgbClr val="000000"/>
                </a:solidFill>
                <a:latin typeface="Verdana"/>
                <a:cs typeface="Verdana"/>
              </a:rPr>
              <a:t> </a:t>
            </a:r>
            <a:r>
              <a:rPr lang="en-US" dirty="0" err="1" smtClean="0">
                <a:solidFill>
                  <a:srgbClr val="000000"/>
                </a:solidFill>
                <a:latin typeface="Verdana"/>
                <a:cs typeface="Verdana"/>
              </a:rPr>
              <a:t>organizacijos</a:t>
            </a:r>
            <a:endParaRPr lang="en-US" dirty="0" smtClean="0">
              <a:solidFill>
                <a:srgbClr val="000000"/>
              </a:solidFill>
              <a:latin typeface="Verdana"/>
              <a:cs typeface="Verdana"/>
            </a:endParaRPr>
          </a:p>
        </p:txBody>
      </p:sp>
      <p:pic>
        <p:nvPicPr>
          <p:cNvPr id="6" name="Picture 5" descr="Screenshot 2019-12-09 at 22.07.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556" y="1700808"/>
            <a:ext cx="5714432" cy="4032448"/>
          </a:xfrm>
          <a:prstGeom prst="rect">
            <a:avLst/>
          </a:prstGeom>
        </p:spPr>
      </p:pic>
    </p:spTree>
    <p:extLst>
      <p:ext uri="{BB962C8B-B14F-4D97-AF65-F5344CB8AC3E}">
        <p14:creationId xmlns:p14="http://schemas.microsoft.com/office/powerpoint/2010/main" val="30282162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412776"/>
            <a:ext cx="9144000" cy="544522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smtClean="0">
              <a:solidFill>
                <a:srgbClr val="000000"/>
              </a:solidFill>
            </a:endParaRPr>
          </a:p>
          <a:p>
            <a:pPr algn="ctr"/>
            <a:endParaRPr lang="en-US" sz="1100" smtClean="0">
              <a:solidFill>
                <a:srgbClr val="000000"/>
              </a:solidFill>
            </a:endParaRPr>
          </a:p>
          <a:p>
            <a:pPr algn="ctr"/>
            <a:endParaRPr lang="en-US" sz="1100" smtClean="0">
              <a:solidFill>
                <a:srgbClr val="000000"/>
              </a:solidFill>
            </a:endParaRPr>
          </a:p>
          <a:p>
            <a:pPr algn="ctr"/>
            <a:endParaRPr lang="en-US" sz="1100" smtClean="0">
              <a:solidFill>
                <a:srgbClr val="000000"/>
              </a:solidFill>
            </a:endParaRPr>
          </a:p>
          <a:p>
            <a:pPr algn="ctr"/>
            <a:endParaRPr lang="en-US" sz="1100" smtClean="0">
              <a:solidFill>
                <a:srgbClr val="000000"/>
              </a:solidFill>
            </a:endParaRPr>
          </a:p>
          <a:p>
            <a:pPr algn="ctr"/>
            <a:endParaRPr lang="en-US" sz="1100" smtClean="0">
              <a:solidFill>
                <a:srgbClr val="000000"/>
              </a:solidFill>
            </a:endParaRPr>
          </a:p>
          <a:p>
            <a:pPr algn="ctr"/>
            <a:endParaRPr lang="en-US" sz="1100" smtClean="0">
              <a:solidFill>
                <a:srgbClr val="000000"/>
              </a:solidFill>
            </a:endParaRPr>
          </a:p>
          <a:p>
            <a:pPr algn="ctr"/>
            <a:endParaRPr lang="en-US" sz="1100" smtClean="0">
              <a:solidFill>
                <a:srgbClr val="000000"/>
              </a:solidFill>
            </a:endParaRPr>
          </a:p>
          <a:p>
            <a:pPr algn="ctr"/>
            <a:endParaRPr lang="en-US" sz="1100" smtClean="0">
              <a:solidFill>
                <a:srgbClr val="000000"/>
              </a:solidFill>
            </a:endParaRPr>
          </a:p>
          <a:p>
            <a:pPr algn="ctr"/>
            <a:endParaRPr lang="en-US" sz="1100" smtClean="0">
              <a:solidFill>
                <a:srgbClr val="000000"/>
              </a:solidFill>
            </a:endParaRPr>
          </a:p>
          <a:p>
            <a:pPr algn="ctr"/>
            <a:endParaRPr lang="en-US" sz="1100" smtClean="0">
              <a:solidFill>
                <a:srgbClr val="000000"/>
              </a:solidFill>
            </a:endParaRPr>
          </a:p>
          <a:p>
            <a:pPr algn="ctr"/>
            <a:endParaRPr lang="en-US" sz="1100" smtClean="0">
              <a:solidFill>
                <a:srgbClr val="000000"/>
              </a:solidFill>
            </a:endParaRPr>
          </a:p>
          <a:p>
            <a:pPr algn="ctr"/>
            <a:endParaRPr lang="en-US" sz="1100" smtClean="0">
              <a:solidFill>
                <a:srgbClr val="000000"/>
              </a:solidFill>
            </a:endParaRPr>
          </a:p>
          <a:p>
            <a:pPr algn="ctr"/>
            <a:endParaRPr lang="en-US" sz="1100" smtClean="0">
              <a:solidFill>
                <a:srgbClr val="000000"/>
              </a:solidFill>
            </a:endParaRPr>
          </a:p>
          <a:p>
            <a:pPr algn="ctr"/>
            <a:endParaRPr lang="en-US" sz="1100" smtClean="0">
              <a:solidFill>
                <a:srgbClr val="000000"/>
              </a:solidFill>
            </a:endParaRPr>
          </a:p>
          <a:p>
            <a:pPr algn="ctr"/>
            <a:endParaRPr lang="en-US" sz="1100" smtClean="0">
              <a:solidFill>
                <a:srgbClr val="000000"/>
              </a:solidFill>
            </a:endParaRPr>
          </a:p>
          <a:p>
            <a:pPr algn="ctr"/>
            <a:endParaRPr lang="en-US" sz="1100" smtClean="0">
              <a:solidFill>
                <a:srgbClr val="000000"/>
              </a:solidFill>
            </a:endParaRPr>
          </a:p>
          <a:p>
            <a:pPr algn="ctr"/>
            <a:endParaRPr lang="en-US" sz="1100" smtClean="0">
              <a:solidFill>
                <a:srgbClr val="000000"/>
              </a:solidFill>
            </a:endParaRPr>
          </a:p>
          <a:p>
            <a:pPr algn="ctr"/>
            <a:endParaRPr lang="en-US" sz="1100" smtClean="0">
              <a:solidFill>
                <a:srgbClr val="000000"/>
              </a:solidFill>
            </a:endParaRPr>
          </a:p>
          <a:p>
            <a:pPr algn="ctr"/>
            <a:endParaRPr lang="en-US" sz="1100" smtClean="0">
              <a:solidFill>
                <a:srgbClr val="000000"/>
              </a:solidFill>
            </a:endParaRPr>
          </a:p>
          <a:p>
            <a:pPr algn="ctr"/>
            <a:endParaRPr lang="en-US" sz="1100" smtClean="0">
              <a:solidFill>
                <a:srgbClr val="000000"/>
              </a:solidFill>
            </a:endParaRPr>
          </a:p>
          <a:p>
            <a:pPr algn="ctr"/>
            <a:endParaRPr lang="en-US" sz="1100" smtClean="0">
              <a:solidFill>
                <a:srgbClr val="000000"/>
              </a:solidFill>
            </a:endParaRPr>
          </a:p>
          <a:p>
            <a:pPr algn="ctr"/>
            <a:endParaRPr lang="en-US" sz="1100" smtClean="0">
              <a:solidFill>
                <a:srgbClr val="000000"/>
              </a:solidFill>
            </a:endParaRPr>
          </a:p>
          <a:p>
            <a:pPr algn="ctr"/>
            <a:endParaRPr lang="en-US" sz="1100" smtClean="0">
              <a:solidFill>
                <a:srgbClr val="000000"/>
              </a:solidFill>
            </a:endParaRPr>
          </a:p>
          <a:p>
            <a:pPr algn="ctr"/>
            <a:endParaRPr lang="en-US" sz="1100" smtClean="0">
              <a:solidFill>
                <a:srgbClr val="000000"/>
              </a:solidFill>
            </a:endParaRPr>
          </a:p>
          <a:p>
            <a:pPr algn="ctr"/>
            <a:endParaRPr lang="en-US" sz="1100" dirty="0">
              <a:solidFill>
                <a:srgbClr val="000000"/>
              </a:solidFill>
            </a:endParaRPr>
          </a:p>
        </p:txBody>
      </p:sp>
      <p:sp>
        <p:nvSpPr>
          <p:cNvPr id="5" name="Title 4"/>
          <p:cNvSpPr>
            <a:spLocks noGrp="1"/>
          </p:cNvSpPr>
          <p:nvPr>
            <p:ph type="title"/>
          </p:nvPr>
        </p:nvSpPr>
        <p:spPr>
          <a:xfrm>
            <a:off x="395536" y="188640"/>
            <a:ext cx="8229600" cy="1143000"/>
          </a:xfrm>
        </p:spPr>
        <p:txBody>
          <a:bodyPr>
            <a:normAutofit/>
          </a:bodyPr>
          <a:lstStyle/>
          <a:p>
            <a:pPr algn="l"/>
            <a:r>
              <a:rPr lang="en-US" dirty="0" err="1" smtClean="0">
                <a:latin typeface="Verdana"/>
                <a:cs typeface="Verdana"/>
              </a:rPr>
              <a:t>Klasterių</a:t>
            </a:r>
            <a:r>
              <a:rPr lang="en-US" dirty="0" smtClean="0">
                <a:latin typeface="Verdana"/>
                <a:cs typeface="Verdana"/>
              </a:rPr>
              <a:t> </a:t>
            </a:r>
            <a:r>
              <a:rPr lang="en-US" dirty="0" err="1" smtClean="0">
                <a:latin typeface="Verdana"/>
                <a:cs typeface="Verdana"/>
              </a:rPr>
              <a:t>vadovų</a:t>
            </a:r>
            <a:r>
              <a:rPr lang="en-US" dirty="0" smtClean="0">
                <a:latin typeface="Verdana"/>
                <a:cs typeface="Verdana"/>
              </a:rPr>
              <a:t> </a:t>
            </a:r>
            <a:r>
              <a:rPr lang="en-US" dirty="0" err="1" smtClean="0">
                <a:latin typeface="Verdana"/>
                <a:cs typeface="Verdana"/>
              </a:rPr>
              <a:t>mokymai</a:t>
            </a:r>
            <a:endParaRPr lang="en-US" dirty="0">
              <a:latin typeface="Verdana"/>
              <a:cs typeface="Verdana"/>
            </a:endParaRPr>
          </a:p>
        </p:txBody>
      </p:sp>
      <p:sp>
        <p:nvSpPr>
          <p:cNvPr id="3" name="TextBox 2"/>
          <p:cNvSpPr txBox="1"/>
          <p:nvPr/>
        </p:nvSpPr>
        <p:spPr>
          <a:xfrm>
            <a:off x="1331640" y="2708920"/>
            <a:ext cx="184666" cy="461665"/>
          </a:xfrm>
          <a:prstGeom prst="rect">
            <a:avLst/>
          </a:prstGeom>
          <a:noFill/>
        </p:spPr>
        <p:txBody>
          <a:bodyPr wrap="none" rtlCol="0">
            <a:spAutoFit/>
          </a:bodyPr>
          <a:lstStyle/>
          <a:p>
            <a:endParaRPr lang="en-US" dirty="0"/>
          </a:p>
        </p:txBody>
      </p:sp>
      <p:sp>
        <p:nvSpPr>
          <p:cNvPr id="4" name="TextBox 3"/>
          <p:cNvSpPr txBox="1"/>
          <p:nvPr/>
        </p:nvSpPr>
        <p:spPr>
          <a:xfrm>
            <a:off x="467544" y="1412776"/>
            <a:ext cx="3672408" cy="5293756"/>
          </a:xfrm>
          <a:prstGeom prst="rect">
            <a:avLst/>
          </a:prstGeom>
          <a:noFill/>
        </p:spPr>
        <p:txBody>
          <a:bodyPr wrap="square" rtlCol="0">
            <a:spAutoFit/>
          </a:bodyPr>
          <a:lstStyle/>
          <a:p>
            <a:endParaRPr lang="en-US" dirty="0" smtClean="0">
              <a:solidFill>
                <a:srgbClr val="000000"/>
              </a:solidFill>
              <a:latin typeface="Verdana"/>
              <a:cs typeface="Verdana"/>
            </a:endParaRPr>
          </a:p>
          <a:p>
            <a:r>
              <a:rPr lang="en-US" dirty="0" smtClean="0">
                <a:solidFill>
                  <a:srgbClr val="000000"/>
                </a:solidFill>
                <a:latin typeface="Verdana"/>
                <a:cs typeface="Verdana"/>
              </a:rPr>
              <a:t>ES: </a:t>
            </a:r>
            <a:r>
              <a:rPr lang="en-US" dirty="0" err="1" smtClean="0">
                <a:solidFill>
                  <a:srgbClr val="1BAAF2"/>
                </a:solidFill>
                <a:latin typeface="Verdana"/>
                <a:cs typeface="Verdana"/>
              </a:rPr>
              <a:t>Vokietija</a:t>
            </a:r>
            <a:r>
              <a:rPr lang="en-US" dirty="0" smtClean="0">
                <a:solidFill>
                  <a:srgbClr val="1BAAF2"/>
                </a:solidFill>
                <a:latin typeface="Verdana"/>
                <a:cs typeface="Verdana"/>
              </a:rPr>
              <a:t>, </a:t>
            </a:r>
            <a:r>
              <a:rPr lang="en-US" dirty="0" err="1" smtClean="0">
                <a:solidFill>
                  <a:srgbClr val="1BAAF2"/>
                </a:solidFill>
                <a:latin typeface="Verdana"/>
                <a:cs typeface="Verdana"/>
              </a:rPr>
              <a:t>Prancūzija</a:t>
            </a:r>
            <a:endParaRPr lang="en-US" dirty="0" smtClean="0">
              <a:solidFill>
                <a:srgbClr val="1BAAF2"/>
              </a:solidFill>
              <a:latin typeface="Verdana"/>
              <a:cs typeface="Verdana"/>
            </a:endParaRPr>
          </a:p>
          <a:p>
            <a:r>
              <a:rPr lang="en-US" sz="1200" dirty="0" smtClean="0">
                <a:solidFill>
                  <a:srgbClr val="1BAAF2"/>
                </a:solidFill>
                <a:latin typeface="Verdana"/>
                <a:cs typeface="Verdana"/>
              </a:rPr>
              <a:t>[</a:t>
            </a:r>
            <a:r>
              <a:rPr lang="en-US" sz="1200" dirty="0" err="1" smtClean="0">
                <a:solidFill>
                  <a:srgbClr val="1BAAF2"/>
                </a:solidFill>
                <a:latin typeface="Verdana"/>
                <a:cs typeface="Verdana"/>
              </a:rPr>
              <a:t>magistro</a:t>
            </a:r>
            <a:r>
              <a:rPr lang="en-US" sz="1200" dirty="0" smtClean="0">
                <a:solidFill>
                  <a:srgbClr val="1BAAF2"/>
                </a:solidFill>
                <a:latin typeface="Verdana"/>
                <a:cs typeface="Verdana"/>
              </a:rPr>
              <a:t> </a:t>
            </a:r>
            <a:r>
              <a:rPr lang="en-US" sz="1200" dirty="0" err="1" smtClean="0">
                <a:solidFill>
                  <a:srgbClr val="1BAAF2"/>
                </a:solidFill>
                <a:latin typeface="Verdana"/>
                <a:cs typeface="Verdana"/>
              </a:rPr>
              <a:t>studijos</a:t>
            </a:r>
            <a:r>
              <a:rPr lang="en-US" sz="1200" dirty="0" smtClean="0">
                <a:solidFill>
                  <a:srgbClr val="1BAAF2"/>
                </a:solidFill>
                <a:latin typeface="Verdana"/>
                <a:cs typeface="Verdana"/>
              </a:rPr>
              <a:t>]</a:t>
            </a:r>
          </a:p>
          <a:p>
            <a:endParaRPr lang="en-US" sz="1400" dirty="0">
              <a:solidFill>
                <a:srgbClr val="1BAAF2"/>
              </a:solidFill>
              <a:latin typeface="Verdana"/>
              <a:cs typeface="Verdana"/>
            </a:endParaRPr>
          </a:p>
          <a:p>
            <a:r>
              <a:rPr lang="en-US" sz="1400" dirty="0" smtClean="0">
                <a:solidFill>
                  <a:srgbClr val="000000"/>
                </a:solidFill>
                <a:latin typeface="Verdana"/>
                <a:cs typeface="Verdana"/>
              </a:rPr>
              <a:t>The master in Cluster management and territorial networks</a:t>
            </a:r>
          </a:p>
          <a:p>
            <a:endParaRPr lang="en-US" sz="1400" dirty="0" smtClean="0">
              <a:solidFill>
                <a:srgbClr val="000000"/>
              </a:solidFill>
              <a:latin typeface="Verdana"/>
              <a:cs typeface="Verdana"/>
            </a:endParaRPr>
          </a:p>
          <a:p>
            <a:r>
              <a:rPr lang="en-US" dirty="0" err="1" smtClean="0">
                <a:solidFill>
                  <a:srgbClr val="000000"/>
                </a:solidFill>
                <a:latin typeface="Verdana"/>
                <a:cs typeface="Verdana"/>
              </a:rPr>
              <a:t>Mokymų</a:t>
            </a:r>
            <a:r>
              <a:rPr lang="en-US" dirty="0" smtClean="0">
                <a:solidFill>
                  <a:srgbClr val="000000"/>
                </a:solidFill>
                <a:latin typeface="Verdana"/>
                <a:cs typeface="Verdana"/>
              </a:rPr>
              <a:t> </a:t>
            </a:r>
            <a:r>
              <a:rPr lang="en-US" dirty="0" err="1" smtClean="0">
                <a:solidFill>
                  <a:srgbClr val="000000"/>
                </a:solidFill>
                <a:latin typeface="Verdana"/>
                <a:cs typeface="Verdana"/>
              </a:rPr>
              <a:t>multidisciplinis</a:t>
            </a:r>
            <a:r>
              <a:rPr lang="en-US" dirty="0" smtClean="0">
                <a:solidFill>
                  <a:srgbClr val="000000"/>
                </a:solidFill>
                <a:latin typeface="Verdana"/>
                <a:cs typeface="Verdana"/>
              </a:rPr>
              <a:t> </a:t>
            </a:r>
            <a:r>
              <a:rPr lang="en-US" dirty="0" err="1" smtClean="0">
                <a:solidFill>
                  <a:srgbClr val="000000"/>
                </a:solidFill>
                <a:latin typeface="Verdana"/>
                <a:cs typeface="Verdana"/>
              </a:rPr>
              <a:t>turinys</a:t>
            </a:r>
            <a:r>
              <a:rPr lang="en-US" dirty="0" smtClean="0">
                <a:solidFill>
                  <a:srgbClr val="000000"/>
                </a:solidFill>
                <a:latin typeface="Verdana"/>
                <a:cs typeface="Verdana"/>
              </a:rPr>
              <a:t>:</a:t>
            </a:r>
          </a:p>
          <a:p>
            <a:pPr marL="285750" lvl="0" indent="-285750">
              <a:buFont typeface="Arial"/>
              <a:buChar char="•"/>
            </a:pPr>
            <a:r>
              <a:rPr lang="en-US" sz="1400" dirty="0" err="1" smtClean="0">
                <a:solidFill>
                  <a:srgbClr val="000000"/>
                </a:solidFill>
                <a:latin typeface="Verdana"/>
                <a:cs typeface="Verdana"/>
              </a:rPr>
              <a:t>Klasterio</a:t>
            </a:r>
            <a:r>
              <a:rPr lang="en-US" sz="1400" dirty="0" smtClean="0">
                <a:solidFill>
                  <a:srgbClr val="000000"/>
                </a:solidFill>
                <a:latin typeface="Verdana"/>
                <a:cs typeface="Verdana"/>
              </a:rPr>
              <a:t> </a:t>
            </a:r>
            <a:r>
              <a:rPr lang="en-US" sz="1400" dirty="0" err="1">
                <a:solidFill>
                  <a:srgbClr val="000000"/>
                </a:solidFill>
                <a:latin typeface="Verdana"/>
                <a:cs typeface="Verdana"/>
              </a:rPr>
              <a:t>strategija</a:t>
            </a:r>
            <a:endParaRPr lang="en-US" sz="1400" dirty="0">
              <a:solidFill>
                <a:srgbClr val="000000"/>
              </a:solidFill>
              <a:latin typeface="Verdana"/>
              <a:cs typeface="Verdana"/>
            </a:endParaRPr>
          </a:p>
          <a:p>
            <a:pPr marL="285750" lvl="0" indent="-285750">
              <a:buFont typeface="Arial"/>
              <a:buChar char="•"/>
            </a:pPr>
            <a:r>
              <a:rPr lang="en-US" sz="1400" dirty="0" err="1">
                <a:solidFill>
                  <a:srgbClr val="000000"/>
                </a:solidFill>
                <a:latin typeface="Verdana"/>
                <a:cs typeface="Verdana"/>
              </a:rPr>
              <a:t>Valdymas</a:t>
            </a:r>
            <a:r>
              <a:rPr lang="en-US" sz="1400" dirty="0">
                <a:solidFill>
                  <a:srgbClr val="000000"/>
                </a:solidFill>
                <a:latin typeface="Verdana"/>
                <a:cs typeface="Verdana"/>
              </a:rPr>
              <a:t> </a:t>
            </a:r>
            <a:r>
              <a:rPr lang="en-US" sz="1400" dirty="0" err="1">
                <a:solidFill>
                  <a:srgbClr val="000000"/>
                </a:solidFill>
                <a:latin typeface="Verdana"/>
                <a:cs typeface="Verdana"/>
              </a:rPr>
              <a:t>ir</a:t>
            </a:r>
            <a:r>
              <a:rPr lang="en-US" sz="1400" dirty="0">
                <a:solidFill>
                  <a:srgbClr val="000000"/>
                </a:solidFill>
                <a:latin typeface="Verdana"/>
                <a:cs typeface="Verdana"/>
              </a:rPr>
              <a:t> </a:t>
            </a:r>
            <a:r>
              <a:rPr lang="en-US" sz="1400" dirty="0" err="1" smtClean="0">
                <a:solidFill>
                  <a:srgbClr val="000000"/>
                </a:solidFill>
                <a:latin typeface="Verdana"/>
                <a:cs typeface="Verdana"/>
              </a:rPr>
              <a:t>komunikacija</a:t>
            </a:r>
            <a:endParaRPr lang="en-US" sz="1400" dirty="0">
              <a:solidFill>
                <a:srgbClr val="000000"/>
              </a:solidFill>
              <a:latin typeface="Verdana"/>
              <a:cs typeface="Verdana"/>
            </a:endParaRPr>
          </a:p>
          <a:p>
            <a:pPr marL="285750" lvl="0" indent="-285750">
              <a:buFont typeface="Arial"/>
              <a:buChar char="•"/>
            </a:pPr>
            <a:r>
              <a:rPr lang="en-US" sz="1400" dirty="0" err="1">
                <a:solidFill>
                  <a:srgbClr val="000000"/>
                </a:solidFill>
                <a:latin typeface="Verdana"/>
                <a:cs typeface="Verdana"/>
              </a:rPr>
              <a:t>Kūrybiškumas</a:t>
            </a:r>
            <a:endParaRPr lang="en-US" sz="1400" dirty="0">
              <a:solidFill>
                <a:srgbClr val="000000"/>
              </a:solidFill>
              <a:latin typeface="Verdana"/>
              <a:cs typeface="Verdana"/>
            </a:endParaRPr>
          </a:p>
          <a:p>
            <a:pPr marL="285750" lvl="0" indent="-285750">
              <a:buFont typeface="Arial"/>
              <a:buChar char="•"/>
            </a:pPr>
            <a:r>
              <a:rPr lang="en-US" sz="1400" dirty="0" err="1">
                <a:solidFill>
                  <a:srgbClr val="000000"/>
                </a:solidFill>
                <a:latin typeface="Verdana"/>
                <a:cs typeface="Verdana"/>
              </a:rPr>
              <a:t>Inovacijų</a:t>
            </a:r>
            <a:r>
              <a:rPr lang="en-US" sz="1400" dirty="0">
                <a:solidFill>
                  <a:srgbClr val="000000"/>
                </a:solidFill>
                <a:latin typeface="Verdana"/>
                <a:cs typeface="Verdana"/>
              </a:rPr>
              <a:t> </a:t>
            </a:r>
            <a:r>
              <a:rPr lang="en-US" sz="1400" dirty="0" err="1">
                <a:solidFill>
                  <a:srgbClr val="000000"/>
                </a:solidFill>
                <a:latin typeface="Verdana"/>
                <a:cs typeface="Verdana"/>
              </a:rPr>
              <a:t>valdymas</a:t>
            </a:r>
            <a:endParaRPr lang="en-US" sz="1400" dirty="0">
              <a:solidFill>
                <a:srgbClr val="000000"/>
              </a:solidFill>
              <a:latin typeface="Verdana"/>
              <a:cs typeface="Verdana"/>
            </a:endParaRPr>
          </a:p>
          <a:p>
            <a:pPr marL="285750" lvl="0" indent="-285750">
              <a:buFont typeface="Arial"/>
              <a:buChar char="•"/>
            </a:pPr>
            <a:r>
              <a:rPr lang="en-US" sz="1400" dirty="0" err="1" smtClean="0">
                <a:solidFill>
                  <a:srgbClr val="000000"/>
                </a:solidFill>
                <a:latin typeface="Verdana"/>
                <a:cs typeface="Verdana"/>
              </a:rPr>
              <a:t>Marketingo</a:t>
            </a:r>
            <a:r>
              <a:rPr lang="en-US" sz="1400" dirty="0" smtClean="0">
                <a:solidFill>
                  <a:srgbClr val="000000"/>
                </a:solidFill>
                <a:latin typeface="Verdana"/>
                <a:cs typeface="Verdana"/>
              </a:rPr>
              <a:t> </a:t>
            </a:r>
            <a:r>
              <a:rPr lang="en-US" sz="1400" dirty="0" err="1">
                <a:solidFill>
                  <a:srgbClr val="000000"/>
                </a:solidFill>
                <a:latin typeface="Verdana"/>
                <a:cs typeface="Verdana"/>
              </a:rPr>
              <a:t>ir</a:t>
            </a:r>
            <a:r>
              <a:rPr lang="en-US" sz="1400" dirty="0">
                <a:solidFill>
                  <a:srgbClr val="000000"/>
                </a:solidFill>
                <a:latin typeface="Verdana"/>
                <a:cs typeface="Verdana"/>
              </a:rPr>
              <a:t> </a:t>
            </a:r>
            <a:r>
              <a:rPr lang="en-US" sz="1400" dirty="0" err="1">
                <a:solidFill>
                  <a:srgbClr val="000000"/>
                </a:solidFill>
                <a:latin typeface="Verdana"/>
                <a:cs typeface="Verdana"/>
              </a:rPr>
              <a:t>verslo</a:t>
            </a:r>
            <a:r>
              <a:rPr lang="en-US" sz="1400" dirty="0">
                <a:solidFill>
                  <a:srgbClr val="000000"/>
                </a:solidFill>
                <a:latin typeface="Verdana"/>
                <a:cs typeface="Verdana"/>
              </a:rPr>
              <a:t> </a:t>
            </a:r>
            <a:r>
              <a:rPr lang="en-US" sz="1400" dirty="0" err="1">
                <a:solidFill>
                  <a:srgbClr val="000000"/>
                </a:solidFill>
                <a:latin typeface="Verdana"/>
                <a:cs typeface="Verdana"/>
              </a:rPr>
              <a:t>valdymas</a:t>
            </a:r>
            <a:endParaRPr lang="en-US" sz="1400" dirty="0">
              <a:solidFill>
                <a:srgbClr val="000000"/>
              </a:solidFill>
              <a:latin typeface="Verdana"/>
              <a:cs typeface="Verdana"/>
            </a:endParaRPr>
          </a:p>
          <a:p>
            <a:pPr marL="285750" lvl="0" indent="-285750">
              <a:buFont typeface="Arial"/>
              <a:buChar char="•"/>
            </a:pPr>
            <a:r>
              <a:rPr lang="en-US" sz="1400" dirty="0">
                <a:solidFill>
                  <a:srgbClr val="000000"/>
                </a:solidFill>
                <a:latin typeface="Verdana"/>
                <a:cs typeface="Verdana"/>
              </a:rPr>
              <a:t>ES </a:t>
            </a:r>
            <a:r>
              <a:rPr lang="en-US" sz="1400" dirty="0" err="1">
                <a:solidFill>
                  <a:srgbClr val="000000"/>
                </a:solidFill>
                <a:latin typeface="Verdana"/>
                <a:cs typeface="Verdana"/>
              </a:rPr>
              <a:t>administracinės</a:t>
            </a:r>
            <a:r>
              <a:rPr lang="en-US" sz="1400" dirty="0">
                <a:solidFill>
                  <a:srgbClr val="000000"/>
                </a:solidFill>
                <a:latin typeface="Verdana"/>
                <a:cs typeface="Verdana"/>
              </a:rPr>
              <a:t> </a:t>
            </a:r>
            <a:r>
              <a:rPr lang="en-US" sz="1400" dirty="0" err="1">
                <a:solidFill>
                  <a:srgbClr val="000000"/>
                </a:solidFill>
                <a:latin typeface="Verdana"/>
                <a:cs typeface="Verdana"/>
              </a:rPr>
              <a:t>sistemos</a:t>
            </a:r>
            <a:r>
              <a:rPr lang="en-US" sz="1400" dirty="0">
                <a:solidFill>
                  <a:srgbClr val="000000"/>
                </a:solidFill>
                <a:latin typeface="Verdana"/>
                <a:cs typeface="Verdana"/>
              </a:rPr>
              <a:t>  </a:t>
            </a:r>
            <a:r>
              <a:rPr lang="en-US" sz="1400" dirty="0" err="1">
                <a:solidFill>
                  <a:srgbClr val="000000"/>
                </a:solidFill>
                <a:latin typeface="Verdana"/>
                <a:cs typeface="Verdana"/>
              </a:rPr>
              <a:t>ir</a:t>
            </a:r>
            <a:r>
              <a:rPr lang="en-US" sz="1400" dirty="0">
                <a:solidFill>
                  <a:srgbClr val="000000"/>
                </a:solidFill>
                <a:latin typeface="Verdana"/>
                <a:cs typeface="Verdana"/>
              </a:rPr>
              <a:t> </a:t>
            </a:r>
            <a:r>
              <a:rPr lang="en-US" sz="1400" dirty="0" err="1">
                <a:solidFill>
                  <a:srgbClr val="000000"/>
                </a:solidFill>
                <a:latin typeface="Verdana"/>
                <a:cs typeface="Verdana"/>
              </a:rPr>
              <a:t>inovacijų</a:t>
            </a:r>
            <a:r>
              <a:rPr lang="en-US" sz="1400" dirty="0">
                <a:solidFill>
                  <a:srgbClr val="000000"/>
                </a:solidFill>
                <a:latin typeface="Verdana"/>
                <a:cs typeface="Verdana"/>
              </a:rPr>
              <a:t> </a:t>
            </a:r>
            <a:r>
              <a:rPr lang="en-US" sz="1400" dirty="0" err="1">
                <a:solidFill>
                  <a:srgbClr val="000000"/>
                </a:solidFill>
                <a:latin typeface="Verdana"/>
                <a:cs typeface="Verdana"/>
              </a:rPr>
              <a:t>politika</a:t>
            </a:r>
            <a:endParaRPr lang="en-US" sz="1400" dirty="0">
              <a:solidFill>
                <a:srgbClr val="000000"/>
              </a:solidFill>
              <a:latin typeface="Verdana"/>
              <a:cs typeface="Verdana"/>
            </a:endParaRPr>
          </a:p>
          <a:p>
            <a:r>
              <a:rPr lang="en-US" sz="1400" dirty="0">
                <a:solidFill>
                  <a:srgbClr val="000000"/>
                </a:solidFill>
                <a:latin typeface="Verdana"/>
                <a:cs typeface="Verdana"/>
              </a:rPr>
              <a:t> </a:t>
            </a:r>
          </a:p>
          <a:p>
            <a:r>
              <a:rPr lang="en-US" sz="1400" dirty="0" err="1">
                <a:solidFill>
                  <a:srgbClr val="1BAAF2"/>
                </a:solidFill>
                <a:latin typeface="Verdana"/>
                <a:cs typeface="Verdana"/>
              </a:rPr>
              <a:t>Kalbos</a:t>
            </a:r>
            <a:r>
              <a:rPr lang="en-US" sz="1400" dirty="0">
                <a:solidFill>
                  <a:srgbClr val="1BAAF2"/>
                </a:solidFill>
                <a:latin typeface="Verdana"/>
                <a:cs typeface="Verdana"/>
              </a:rPr>
              <a:t>: </a:t>
            </a:r>
            <a:r>
              <a:rPr lang="en-US" sz="1400" dirty="0" err="1">
                <a:solidFill>
                  <a:srgbClr val="1BAAF2"/>
                </a:solidFill>
                <a:latin typeface="Verdana"/>
                <a:cs typeface="Verdana"/>
              </a:rPr>
              <a:t>anglų</a:t>
            </a:r>
            <a:r>
              <a:rPr lang="en-US" sz="1400" dirty="0">
                <a:solidFill>
                  <a:srgbClr val="1BAAF2"/>
                </a:solidFill>
                <a:latin typeface="Verdana"/>
                <a:cs typeface="Verdana"/>
              </a:rPr>
              <a:t>, </a:t>
            </a:r>
            <a:r>
              <a:rPr lang="en-US" sz="1400" dirty="0" err="1" smtClean="0">
                <a:solidFill>
                  <a:srgbClr val="1BAAF2"/>
                </a:solidFill>
                <a:latin typeface="Verdana"/>
                <a:cs typeface="Verdana"/>
              </a:rPr>
              <a:t>vokiečių</a:t>
            </a:r>
            <a:r>
              <a:rPr lang="en-US" sz="1400" dirty="0" smtClean="0">
                <a:solidFill>
                  <a:srgbClr val="1BAAF2"/>
                </a:solidFill>
                <a:latin typeface="Verdana"/>
                <a:cs typeface="Verdana"/>
              </a:rPr>
              <a:t> </a:t>
            </a:r>
            <a:r>
              <a:rPr lang="en-US" sz="1400" dirty="0" err="1">
                <a:solidFill>
                  <a:srgbClr val="1BAAF2"/>
                </a:solidFill>
                <a:latin typeface="Verdana"/>
                <a:cs typeface="Verdana"/>
              </a:rPr>
              <a:t>ir</a:t>
            </a:r>
            <a:r>
              <a:rPr lang="en-US" sz="1400" dirty="0">
                <a:solidFill>
                  <a:srgbClr val="1BAAF2"/>
                </a:solidFill>
                <a:latin typeface="Verdana"/>
                <a:cs typeface="Verdana"/>
              </a:rPr>
              <a:t> </a:t>
            </a:r>
            <a:r>
              <a:rPr lang="en-US" sz="1400" dirty="0" err="1" smtClean="0">
                <a:solidFill>
                  <a:srgbClr val="1BAAF2"/>
                </a:solidFill>
                <a:latin typeface="Verdana"/>
                <a:cs typeface="Verdana"/>
              </a:rPr>
              <a:t>prancūzų</a:t>
            </a:r>
            <a:r>
              <a:rPr lang="en-US" sz="1400" dirty="0" smtClean="0">
                <a:solidFill>
                  <a:srgbClr val="1BAAF2"/>
                </a:solidFill>
                <a:latin typeface="Verdana"/>
                <a:cs typeface="Verdana"/>
              </a:rPr>
              <a:t> </a:t>
            </a:r>
          </a:p>
        </p:txBody>
      </p:sp>
      <p:pic>
        <p:nvPicPr>
          <p:cNvPr id="2" name="Picture 1" descr="Screenshot 2019-12-09 at 22.42.01.png"/>
          <p:cNvPicPr>
            <a:picLocks noChangeAspect="1"/>
          </p:cNvPicPr>
          <p:nvPr/>
        </p:nvPicPr>
        <p:blipFill rotWithShape="1">
          <a:blip r:embed="rId2">
            <a:extLst>
              <a:ext uri="{28A0092B-C50C-407E-A947-70E740481C1C}">
                <a14:useLocalDpi xmlns:a14="http://schemas.microsoft.com/office/drawing/2010/main" val="0"/>
              </a:ext>
            </a:extLst>
          </a:blip>
          <a:srcRect l="6791" b="5868"/>
          <a:stretch/>
        </p:blipFill>
        <p:spPr>
          <a:xfrm>
            <a:off x="4328012" y="1412776"/>
            <a:ext cx="4815988" cy="3377332"/>
          </a:xfrm>
          <a:prstGeom prst="rect">
            <a:avLst/>
          </a:prstGeom>
        </p:spPr>
      </p:pic>
      <p:sp>
        <p:nvSpPr>
          <p:cNvPr id="9" name="TextBox 8"/>
          <p:cNvSpPr txBox="1"/>
          <p:nvPr/>
        </p:nvSpPr>
        <p:spPr>
          <a:xfrm>
            <a:off x="4355977" y="4797152"/>
            <a:ext cx="4756224" cy="261610"/>
          </a:xfrm>
          <a:prstGeom prst="rect">
            <a:avLst/>
          </a:prstGeom>
          <a:noFill/>
        </p:spPr>
        <p:txBody>
          <a:bodyPr wrap="square" rtlCol="0">
            <a:spAutoFit/>
          </a:bodyPr>
          <a:lstStyle/>
          <a:p>
            <a:pPr algn="ctr"/>
            <a:r>
              <a:rPr lang="en-US" sz="1100" dirty="0" err="1" smtClean="0">
                <a:latin typeface="Verdana"/>
                <a:cs typeface="Verdana"/>
              </a:rPr>
              <a:t>U</a:t>
            </a:r>
            <a:r>
              <a:rPr lang="en-US" sz="1100" dirty="0" err="1" smtClean="0">
                <a:solidFill>
                  <a:srgbClr val="000000"/>
                </a:solidFill>
                <a:latin typeface="Verdana"/>
                <a:cs typeface="Verdana"/>
              </a:rPr>
              <a:t>Un</a:t>
            </a:r>
            <a:r>
              <a:rPr lang="en-US" sz="1100" dirty="0" err="1" smtClean="0">
                <a:solidFill>
                  <a:schemeClr val="bg1"/>
                </a:solidFill>
                <a:latin typeface="Verdana"/>
                <a:cs typeface="Verdana"/>
              </a:rPr>
              <a:t>iversity</a:t>
            </a:r>
            <a:r>
              <a:rPr lang="en-US" sz="1100" dirty="0" smtClean="0">
                <a:solidFill>
                  <a:schemeClr val="bg1"/>
                </a:solidFill>
                <a:latin typeface="Verdana"/>
                <a:cs typeface="Verdana"/>
              </a:rPr>
              <a:t> of Strasbourg</a:t>
            </a:r>
            <a:endParaRPr lang="en-US" sz="1100" dirty="0">
              <a:solidFill>
                <a:schemeClr val="bg1"/>
              </a:solidFill>
              <a:latin typeface="Verdana"/>
              <a:cs typeface="Verdana"/>
            </a:endParaRPr>
          </a:p>
        </p:txBody>
      </p:sp>
      <p:pic>
        <p:nvPicPr>
          <p:cNvPr id="10" name="Picture 9" descr="Screenshot 2019-12-09 at 22.44.47.png"/>
          <p:cNvPicPr>
            <a:picLocks noChangeAspect="1"/>
          </p:cNvPicPr>
          <p:nvPr/>
        </p:nvPicPr>
        <p:blipFill rotWithShape="1">
          <a:blip r:embed="rId3">
            <a:extLst>
              <a:ext uri="{28A0092B-C50C-407E-A947-70E740481C1C}">
                <a14:useLocalDpi xmlns:a14="http://schemas.microsoft.com/office/drawing/2010/main" val="0"/>
              </a:ext>
            </a:extLst>
          </a:blip>
          <a:srcRect t="2208" r="51423" b="-2208"/>
          <a:stretch/>
        </p:blipFill>
        <p:spPr>
          <a:xfrm>
            <a:off x="4139952" y="5445224"/>
            <a:ext cx="2483402" cy="1150268"/>
          </a:xfrm>
          <a:prstGeom prst="rect">
            <a:avLst/>
          </a:prstGeom>
        </p:spPr>
      </p:pic>
      <p:pic>
        <p:nvPicPr>
          <p:cNvPr id="11" name="Picture 10" descr="Screenshot 2019-12-09 at 22.45.31.png"/>
          <p:cNvPicPr>
            <a:picLocks noChangeAspect="1"/>
          </p:cNvPicPr>
          <p:nvPr/>
        </p:nvPicPr>
        <p:blipFill rotWithShape="1">
          <a:blip r:embed="rId4">
            <a:extLst>
              <a:ext uri="{28A0092B-C50C-407E-A947-70E740481C1C}">
                <a14:useLocalDpi xmlns:a14="http://schemas.microsoft.com/office/drawing/2010/main" val="0"/>
              </a:ext>
            </a:extLst>
          </a:blip>
          <a:srcRect b="5502"/>
          <a:stretch/>
        </p:blipFill>
        <p:spPr>
          <a:xfrm>
            <a:off x="6516216" y="5445224"/>
            <a:ext cx="2467372" cy="924465"/>
          </a:xfrm>
          <a:prstGeom prst="rect">
            <a:avLst/>
          </a:prstGeom>
        </p:spPr>
      </p:pic>
    </p:spTree>
    <p:extLst>
      <p:ext uri="{BB962C8B-B14F-4D97-AF65-F5344CB8AC3E}">
        <p14:creationId xmlns:p14="http://schemas.microsoft.com/office/powerpoint/2010/main" val="377146371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412776"/>
            <a:ext cx="9144000" cy="544522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innovation management tools’, on ‘knowledge management techniques’ as well as on ‘innovation policies’. </a:t>
            </a:r>
          </a:p>
          <a:p>
            <a:pPr algn="ctr"/>
            <a:endParaRPr lang="en-US" dirty="0"/>
          </a:p>
        </p:txBody>
      </p:sp>
      <p:sp>
        <p:nvSpPr>
          <p:cNvPr id="5" name="Title 4"/>
          <p:cNvSpPr>
            <a:spLocks noGrp="1"/>
          </p:cNvSpPr>
          <p:nvPr>
            <p:ph type="title"/>
          </p:nvPr>
        </p:nvSpPr>
        <p:spPr>
          <a:xfrm>
            <a:off x="395536" y="188640"/>
            <a:ext cx="8229600" cy="1143000"/>
          </a:xfrm>
        </p:spPr>
        <p:txBody>
          <a:bodyPr/>
          <a:lstStyle/>
          <a:p>
            <a:pPr algn="l"/>
            <a:r>
              <a:rPr lang="en-US" dirty="0" err="1" smtClean="0">
                <a:latin typeface="Verdana"/>
                <a:cs typeface="Verdana"/>
              </a:rPr>
              <a:t>Mokymų</a:t>
            </a:r>
            <a:r>
              <a:rPr lang="en-US" dirty="0" smtClean="0">
                <a:latin typeface="Verdana"/>
                <a:cs typeface="Verdana"/>
              </a:rPr>
              <a:t> </a:t>
            </a:r>
            <a:r>
              <a:rPr lang="en-US" dirty="0" err="1" smtClean="0">
                <a:latin typeface="Verdana"/>
                <a:cs typeface="Verdana"/>
              </a:rPr>
              <a:t>poreikis</a:t>
            </a:r>
            <a:endParaRPr lang="en-US" dirty="0">
              <a:latin typeface="Verdana"/>
              <a:cs typeface="Verdana"/>
            </a:endParaRPr>
          </a:p>
        </p:txBody>
      </p:sp>
      <p:sp>
        <p:nvSpPr>
          <p:cNvPr id="2" name="TextBox 1"/>
          <p:cNvSpPr txBox="1"/>
          <p:nvPr/>
        </p:nvSpPr>
        <p:spPr>
          <a:xfrm>
            <a:off x="179512" y="1700808"/>
            <a:ext cx="3456384" cy="4154983"/>
          </a:xfrm>
          <a:prstGeom prst="rect">
            <a:avLst/>
          </a:prstGeom>
          <a:noFill/>
        </p:spPr>
        <p:txBody>
          <a:bodyPr wrap="square" rtlCol="0">
            <a:spAutoFit/>
          </a:bodyPr>
          <a:lstStyle/>
          <a:p>
            <a:pPr marL="342900" indent="-342900">
              <a:buFont typeface="Arial"/>
              <a:buChar char="•"/>
            </a:pPr>
            <a:r>
              <a:rPr lang="en-US" dirty="0" err="1" smtClean="0">
                <a:solidFill>
                  <a:srgbClr val="000000"/>
                </a:solidFill>
                <a:latin typeface="Verdana"/>
                <a:cs typeface="Verdana"/>
              </a:rPr>
              <a:t>Inovacijų</a:t>
            </a:r>
            <a:r>
              <a:rPr lang="en-US" dirty="0" smtClean="0">
                <a:solidFill>
                  <a:srgbClr val="000000"/>
                </a:solidFill>
                <a:latin typeface="Verdana"/>
                <a:cs typeface="Verdana"/>
              </a:rPr>
              <a:t> </a:t>
            </a:r>
            <a:r>
              <a:rPr lang="en-US" dirty="0" err="1" smtClean="0">
                <a:solidFill>
                  <a:srgbClr val="000000"/>
                </a:solidFill>
                <a:latin typeface="Verdana"/>
                <a:cs typeface="Verdana"/>
              </a:rPr>
              <a:t>valdymo</a:t>
            </a:r>
            <a:r>
              <a:rPr lang="en-US" dirty="0" smtClean="0">
                <a:solidFill>
                  <a:srgbClr val="000000"/>
                </a:solidFill>
                <a:latin typeface="Verdana"/>
                <a:cs typeface="Verdana"/>
              </a:rPr>
              <a:t> </a:t>
            </a:r>
            <a:r>
              <a:rPr lang="en-US" dirty="0" err="1" smtClean="0">
                <a:solidFill>
                  <a:srgbClr val="000000"/>
                </a:solidFill>
                <a:latin typeface="Verdana"/>
                <a:cs typeface="Verdana"/>
              </a:rPr>
              <a:t>įrankių</a:t>
            </a:r>
            <a:endParaRPr lang="en-US" dirty="0" smtClean="0">
              <a:solidFill>
                <a:srgbClr val="000000"/>
              </a:solidFill>
              <a:latin typeface="Verdana"/>
              <a:cs typeface="Verdana"/>
            </a:endParaRPr>
          </a:p>
          <a:p>
            <a:pPr marL="342900" indent="-342900">
              <a:buFont typeface="Arial"/>
              <a:buChar char="•"/>
            </a:pPr>
            <a:r>
              <a:rPr lang="en-US" dirty="0" err="1" smtClean="0">
                <a:solidFill>
                  <a:srgbClr val="000000"/>
                </a:solidFill>
                <a:latin typeface="Verdana"/>
                <a:cs typeface="Verdana"/>
              </a:rPr>
              <a:t>Inovacijų</a:t>
            </a:r>
            <a:r>
              <a:rPr lang="en-US" dirty="0" smtClean="0">
                <a:solidFill>
                  <a:srgbClr val="000000"/>
                </a:solidFill>
                <a:latin typeface="Verdana"/>
                <a:cs typeface="Verdana"/>
              </a:rPr>
              <a:t> </a:t>
            </a:r>
            <a:r>
              <a:rPr lang="en-US" dirty="0" err="1" smtClean="0">
                <a:solidFill>
                  <a:srgbClr val="000000"/>
                </a:solidFill>
                <a:latin typeface="Verdana"/>
                <a:cs typeface="Verdana"/>
              </a:rPr>
              <a:t>politikos</a:t>
            </a:r>
            <a:endParaRPr lang="en-US" dirty="0" smtClean="0">
              <a:solidFill>
                <a:srgbClr val="000000"/>
              </a:solidFill>
              <a:latin typeface="Verdana"/>
              <a:cs typeface="Verdana"/>
            </a:endParaRPr>
          </a:p>
          <a:p>
            <a:pPr marL="342900" indent="-342900">
              <a:buFont typeface="Arial"/>
              <a:buChar char="•"/>
            </a:pPr>
            <a:r>
              <a:rPr lang="en-US" dirty="0" err="1" smtClean="0">
                <a:solidFill>
                  <a:srgbClr val="000000"/>
                </a:solidFill>
                <a:latin typeface="Verdana"/>
                <a:cs typeface="Verdana"/>
              </a:rPr>
              <a:t>Žinių</a:t>
            </a:r>
            <a:r>
              <a:rPr lang="en-US" dirty="0" smtClean="0">
                <a:solidFill>
                  <a:srgbClr val="000000"/>
                </a:solidFill>
                <a:latin typeface="Verdana"/>
                <a:cs typeface="Verdana"/>
              </a:rPr>
              <a:t> </a:t>
            </a:r>
            <a:r>
              <a:rPr lang="en-US" dirty="0" err="1" smtClean="0">
                <a:solidFill>
                  <a:srgbClr val="000000"/>
                </a:solidFill>
                <a:latin typeface="Verdana"/>
                <a:cs typeface="Verdana"/>
              </a:rPr>
              <a:t>valdymo</a:t>
            </a:r>
            <a:r>
              <a:rPr lang="en-US" dirty="0" smtClean="0">
                <a:solidFill>
                  <a:srgbClr val="000000"/>
                </a:solidFill>
                <a:latin typeface="Verdana"/>
                <a:cs typeface="Verdana"/>
              </a:rPr>
              <a:t> </a:t>
            </a:r>
            <a:r>
              <a:rPr lang="en-US" dirty="0" err="1" smtClean="0">
                <a:solidFill>
                  <a:srgbClr val="000000"/>
                </a:solidFill>
                <a:latin typeface="Verdana"/>
                <a:cs typeface="Verdana"/>
              </a:rPr>
              <a:t>technikų</a:t>
            </a:r>
            <a:endParaRPr lang="en-US" dirty="0" smtClean="0">
              <a:solidFill>
                <a:srgbClr val="000000"/>
              </a:solidFill>
              <a:latin typeface="Verdana"/>
              <a:cs typeface="Verdana"/>
            </a:endParaRPr>
          </a:p>
          <a:p>
            <a:pPr marL="342900" indent="-342900">
              <a:buFont typeface="Arial"/>
              <a:buChar char="•"/>
            </a:pPr>
            <a:r>
              <a:rPr lang="en-US" dirty="0" smtClean="0">
                <a:solidFill>
                  <a:srgbClr val="000000"/>
                </a:solidFill>
                <a:latin typeface="Verdana"/>
                <a:cs typeface="Verdana"/>
              </a:rPr>
              <a:t>“</a:t>
            </a:r>
            <a:r>
              <a:rPr lang="en-US" dirty="0" err="1" smtClean="0">
                <a:solidFill>
                  <a:srgbClr val="000000"/>
                </a:solidFill>
                <a:latin typeface="Verdana"/>
                <a:cs typeface="Verdana"/>
              </a:rPr>
              <a:t>Minkštųjų</a:t>
            </a:r>
            <a:r>
              <a:rPr lang="en-US" dirty="0" smtClean="0">
                <a:solidFill>
                  <a:srgbClr val="000000"/>
                </a:solidFill>
                <a:latin typeface="Verdana"/>
                <a:cs typeface="Verdana"/>
              </a:rPr>
              <a:t>” </a:t>
            </a:r>
            <a:r>
              <a:rPr lang="en-US" dirty="0" err="1" smtClean="0">
                <a:solidFill>
                  <a:srgbClr val="000000"/>
                </a:solidFill>
                <a:latin typeface="Verdana"/>
                <a:cs typeface="Verdana"/>
              </a:rPr>
              <a:t>gebėjimų</a:t>
            </a:r>
            <a:endParaRPr lang="en-US" dirty="0" smtClean="0">
              <a:solidFill>
                <a:srgbClr val="000000"/>
              </a:solidFill>
              <a:latin typeface="Verdana"/>
              <a:cs typeface="Verdana"/>
            </a:endParaRPr>
          </a:p>
          <a:p>
            <a:pPr marL="342900" indent="-342900">
              <a:buFont typeface="Arial"/>
              <a:buChar char="•"/>
            </a:pPr>
            <a:r>
              <a:rPr lang="en-US" dirty="0" err="1" smtClean="0">
                <a:solidFill>
                  <a:srgbClr val="000000"/>
                </a:solidFill>
                <a:latin typeface="Verdana"/>
                <a:cs typeface="Verdana"/>
              </a:rPr>
              <a:t>Komunikacijos</a:t>
            </a:r>
            <a:endParaRPr lang="en-US" dirty="0" smtClean="0">
              <a:solidFill>
                <a:srgbClr val="000000"/>
              </a:solidFill>
              <a:latin typeface="Verdana"/>
              <a:cs typeface="Verdana"/>
            </a:endParaRPr>
          </a:p>
          <a:p>
            <a:pPr marL="342900" indent="-342900">
              <a:buFont typeface="Arial"/>
              <a:buChar char="•"/>
            </a:pPr>
            <a:r>
              <a:rPr lang="en-US" dirty="0" err="1" smtClean="0">
                <a:solidFill>
                  <a:srgbClr val="000000"/>
                </a:solidFill>
                <a:latin typeface="Verdana"/>
                <a:cs typeface="Verdana"/>
              </a:rPr>
              <a:t>Lyderystė</a:t>
            </a:r>
            <a:r>
              <a:rPr lang="en-US" dirty="0" smtClean="0">
                <a:solidFill>
                  <a:srgbClr val="000000"/>
                </a:solidFill>
                <a:latin typeface="Verdana"/>
                <a:cs typeface="Verdana"/>
              </a:rPr>
              <a:t> </a:t>
            </a:r>
            <a:r>
              <a:rPr lang="en-US" dirty="0" err="1" smtClean="0">
                <a:solidFill>
                  <a:srgbClr val="000000"/>
                </a:solidFill>
                <a:latin typeface="Verdana"/>
                <a:cs typeface="Verdana"/>
              </a:rPr>
              <a:t>ir</a:t>
            </a:r>
            <a:r>
              <a:rPr lang="en-US" dirty="0" smtClean="0">
                <a:solidFill>
                  <a:srgbClr val="000000"/>
                </a:solidFill>
                <a:latin typeface="Verdana"/>
                <a:cs typeface="Verdana"/>
              </a:rPr>
              <a:t> </a:t>
            </a:r>
            <a:r>
              <a:rPr lang="en-US" dirty="0" err="1" smtClean="0">
                <a:solidFill>
                  <a:srgbClr val="000000"/>
                </a:solidFill>
                <a:latin typeface="Verdana"/>
                <a:cs typeface="Verdana"/>
              </a:rPr>
              <a:t>bendradarbiavimas</a:t>
            </a:r>
            <a:endParaRPr lang="en-US" dirty="0" smtClean="0">
              <a:solidFill>
                <a:srgbClr val="000000"/>
              </a:solidFill>
              <a:latin typeface="Verdana"/>
              <a:cs typeface="Verdana"/>
            </a:endParaRPr>
          </a:p>
          <a:p>
            <a:pPr marL="342900" indent="-342900">
              <a:buFont typeface="Arial"/>
              <a:buChar char="•"/>
            </a:pPr>
            <a:r>
              <a:rPr lang="en-US" dirty="0" err="1" smtClean="0">
                <a:solidFill>
                  <a:srgbClr val="000000"/>
                </a:solidFill>
                <a:latin typeface="Verdana"/>
                <a:cs typeface="Verdana"/>
              </a:rPr>
              <a:t>Duomenų</a:t>
            </a:r>
            <a:r>
              <a:rPr lang="en-US" dirty="0" smtClean="0">
                <a:solidFill>
                  <a:srgbClr val="000000"/>
                </a:solidFill>
                <a:latin typeface="Verdana"/>
                <a:cs typeface="Verdana"/>
              </a:rPr>
              <a:t> </a:t>
            </a:r>
            <a:r>
              <a:rPr lang="en-US" dirty="0" err="1" smtClean="0">
                <a:solidFill>
                  <a:srgbClr val="000000"/>
                </a:solidFill>
                <a:latin typeface="Verdana"/>
                <a:cs typeface="Verdana"/>
              </a:rPr>
              <a:t>analitika</a:t>
            </a:r>
            <a:endParaRPr lang="en-US" dirty="0" smtClean="0">
              <a:solidFill>
                <a:srgbClr val="000000"/>
              </a:solidFill>
              <a:latin typeface="Verdana"/>
              <a:cs typeface="Verdana"/>
            </a:endParaRPr>
          </a:p>
        </p:txBody>
      </p:sp>
      <p:sp>
        <p:nvSpPr>
          <p:cNvPr id="4" name="TextBox 3"/>
          <p:cNvSpPr txBox="1"/>
          <p:nvPr/>
        </p:nvSpPr>
        <p:spPr>
          <a:xfrm>
            <a:off x="323528" y="6257836"/>
            <a:ext cx="8640960" cy="600164"/>
          </a:xfrm>
          <a:prstGeom prst="rect">
            <a:avLst/>
          </a:prstGeom>
          <a:noFill/>
        </p:spPr>
        <p:txBody>
          <a:bodyPr wrap="square" rtlCol="0">
            <a:spAutoFit/>
          </a:bodyPr>
          <a:lstStyle/>
          <a:p>
            <a:pPr algn="just"/>
            <a:r>
              <a:rPr lang="en-US" sz="1100" dirty="0" err="1" smtClean="0">
                <a:solidFill>
                  <a:srgbClr val="000000"/>
                </a:solidFill>
                <a:latin typeface="Verdana"/>
                <a:cs typeface="Verdana"/>
              </a:rPr>
              <a:t>ProInno</a:t>
            </a:r>
            <a:r>
              <a:rPr lang="en-US" sz="1100" dirty="0" smtClean="0">
                <a:solidFill>
                  <a:srgbClr val="000000"/>
                </a:solidFill>
                <a:latin typeface="Verdana"/>
                <a:cs typeface="Verdana"/>
              </a:rPr>
              <a:t> Europe, </a:t>
            </a:r>
            <a:r>
              <a:rPr lang="en-US" sz="1100" dirty="0">
                <a:solidFill>
                  <a:srgbClr val="000000"/>
                </a:solidFill>
                <a:latin typeface="Verdana"/>
                <a:cs typeface="Verdana"/>
              </a:rPr>
              <a:t>Nets CEE Cluster network (2009). CMQ-</a:t>
            </a:r>
            <a:r>
              <a:rPr lang="en-US" sz="1100" dirty="0" err="1">
                <a:solidFill>
                  <a:srgbClr val="000000"/>
                </a:solidFill>
                <a:latin typeface="Verdana"/>
                <a:cs typeface="Verdana"/>
              </a:rPr>
              <a:t>Clustes</a:t>
            </a:r>
            <a:r>
              <a:rPr lang="en-US" sz="1100" dirty="0">
                <a:solidFill>
                  <a:srgbClr val="000000"/>
                </a:solidFill>
                <a:latin typeface="Verdana"/>
                <a:cs typeface="Verdana"/>
              </a:rPr>
              <a:t> manager qualification. Results of a comprehensive </a:t>
            </a:r>
            <a:r>
              <a:rPr lang="en-US" sz="1100" dirty="0" smtClean="0">
                <a:solidFill>
                  <a:srgbClr val="000000"/>
                </a:solidFill>
                <a:latin typeface="Verdana"/>
                <a:cs typeface="Verdana"/>
              </a:rPr>
              <a:t>survey on </a:t>
            </a:r>
            <a:r>
              <a:rPr lang="en-US" sz="1100" dirty="0">
                <a:solidFill>
                  <a:srgbClr val="000000"/>
                </a:solidFill>
                <a:latin typeface="Verdana"/>
                <a:cs typeface="Verdana"/>
              </a:rPr>
              <a:t>tasks, skills &amp; training needs of European cluster managers. Retrieved: http://</a:t>
            </a:r>
            <a:r>
              <a:rPr lang="en-US" sz="1100" dirty="0" err="1">
                <a:solidFill>
                  <a:srgbClr val="000000"/>
                </a:solidFill>
                <a:latin typeface="Verdana"/>
                <a:cs typeface="Verdana"/>
              </a:rPr>
              <a:t>www.clusterobservatory.eu</a:t>
            </a:r>
            <a:r>
              <a:rPr lang="en-US" sz="1100" dirty="0">
                <a:solidFill>
                  <a:srgbClr val="000000"/>
                </a:solidFill>
                <a:latin typeface="Verdana"/>
                <a:cs typeface="Verdana"/>
              </a:rPr>
              <a:t>/system/modules/</a:t>
            </a:r>
            <a:r>
              <a:rPr lang="en-US" sz="1100" dirty="0" err="1">
                <a:solidFill>
                  <a:srgbClr val="000000"/>
                </a:solidFill>
                <a:latin typeface="Verdana"/>
                <a:cs typeface="Verdana"/>
              </a:rPr>
              <a:t>com.gridnine.opencms.modules.eco</a:t>
            </a:r>
            <a:r>
              <a:rPr lang="en-US" sz="1100" dirty="0">
                <a:solidFill>
                  <a:srgbClr val="000000"/>
                </a:solidFill>
                <a:latin typeface="Verdana"/>
                <a:cs typeface="Verdana"/>
              </a:rPr>
              <a:t>/</a:t>
            </a:r>
          </a:p>
        </p:txBody>
      </p:sp>
      <p:pic>
        <p:nvPicPr>
          <p:cNvPr id="6" name="Picture 5" descr="Screenshot 2019-12-09 at 22.09.42.png"/>
          <p:cNvPicPr>
            <a:picLocks noChangeAspect="1"/>
          </p:cNvPicPr>
          <p:nvPr/>
        </p:nvPicPr>
        <p:blipFill rotWithShape="1">
          <a:blip r:embed="rId2">
            <a:extLst>
              <a:ext uri="{28A0092B-C50C-407E-A947-70E740481C1C}">
                <a14:useLocalDpi xmlns:a14="http://schemas.microsoft.com/office/drawing/2010/main" val="0"/>
              </a:ext>
            </a:extLst>
          </a:blip>
          <a:srcRect l="2528" r="29383"/>
          <a:stretch/>
        </p:blipFill>
        <p:spPr>
          <a:xfrm>
            <a:off x="3670300" y="1628800"/>
            <a:ext cx="5473700" cy="3975100"/>
          </a:xfrm>
          <a:prstGeom prst="rect">
            <a:avLst/>
          </a:prstGeom>
        </p:spPr>
      </p:pic>
      <p:sp>
        <p:nvSpPr>
          <p:cNvPr id="7" name="TextBox 6"/>
          <p:cNvSpPr txBox="1"/>
          <p:nvPr/>
        </p:nvSpPr>
        <p:spPr>
          <a:xfrm>
            <a:off x="359024" y="5805264"/>
            <a:ext cx="8605464" cy="769441"/>
          </a:xfrm>
          <a:prstGeom prst="rect">
            <a:avLst/>
          </a:prstGeom>
          <a:noFill/>
        </p:spPr>
        <p:txBody>
          <a:bodyPr wrap="square" rtlCol="0">
            <a:spAutoFit/>
          </a:bodyPr>
          <a:lstStyle/>
          <a:p>
            <a:pPr algn="just"/>
            <a:r>
              <a:rPr lang="en-US" sz="1100" dirty="0">
                <a:solidFill>
                  <a:srgbClr val="000000"/>
                </a:solidFill>
                <a:latin typeface="Verdana"/>
                <a:cs typeface="Verdana"/>
              </a:rPr>
              <a:t>Cluster4Smart (2018). Cluster management abilities, capacities, skills and competencies towards a smart industry. </a:t>
            </a:r>
            <a:r>
              <a:rPr lang="en-US" sz="1100" dirty="0" smtClean="0">
                <a:solidFill>
                  <a:srgbClr val="000000"/>
                </a:solidFill>
                <a:latin typeface="Verdana"/>
                <a:cs typeface="Verdana"/>
              </a:rPr>
              <a:t>Retrieved: https</a:t>
            </a:r>
            <a:r>
              <a:rPr lang="en-US" sz="1100" dirty="0">
                <a:solidFill>
                  <a:srgbClr val="000000"/>
                </a:solidFill>
                <a:latin typeface="Verdana"/>
                <a:cs typeface="Verdana"/>
              </a:rPr>
              <a:t>://skills4industry.eu/sites/default/files/2019-04/SIS-DT-Interim%20Report%20-%20Full%20version.pdf</a:t>
            </a:r>
          </a:p>
          <a:p>
            <a:endParaRPr lang="en-US" sz="1100" dirty="0">
              <a:solidFill>
                <a:srgbClr val="000000"/>
              </a:solidFill>
              <a:latin typeface="Verdana"/>
              <a:cs typeface="Verdana"/>
            </a:endParaRPr>
          </a:p>
        </p:txBody>
      </p:sp>
    </p:spTree>
    <p:extLst>
      <p:ext uri="{BB962C8B-B14F-4D97-AF65-F5344CB8AC3E}">
        <p14:creationId xmlns:p14="http://schemas.microsoft.com/office/powerpoint/2010/main" val="282719170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412032"/>
            <a:ext cx="9144000" cy="544522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r"/>
            <a:endParaRPr lang="en-US" sz="1100" dirty="0"/>
          </a:p>
        </p:txBody>
      </p:sp>
      <p:sp>
        <p:nvSpPr>
          <p:cNvPr id="5" name="Title 4"/>
          <p:cNvSpPr>
            <a:spLocks noGrp="1"/>
          </p:cNvSpPr>
          <p:nvPr>
            <p:ph type="title"/>
          </p:nvPr>
        </p:nvSpPr>
        <p:spPr>
          <a:xfrm>
            <a:off x="251520" y="50800"/>
            <a:ext cx="8229600" cy="1143000"/>
          </a:xfrm>
        </p:spPr>
        <p:txBody>
          <a:bodyPr>
            <a:noAutofit/>
          </a:bodyPr>
          <a:lstStyle/>
          <a:p>
            <a:pPr algn="l"/>
            <a:r>
              <a:rPr lang="de-DE" dirty="0" err="1"/>
              <a:t>Klasterių</a:t>
            </a:r>
            <a:r>
              <a:rPr lang="de-DE" dirty="0"/>
              <a:t> </a:t>
            </a:r>
            <a:r>
              <a:rPr lang="de-DE" dirty="0" err="1"/>
              <a:t>vadovų</a:t>
            </a:r>
            <a:r>
              <a:rPr lang="de-DE" dirty="0"/>
              <a:t> </a:t>
            </a:r>
            <a:r>
              <a:rPr lang="de-DE" dirty="0" err="1" smtClean="0"/>
              <a:t>edukacija</a:t>
            </a:r>
            <a:r>
              <a:rPr lang="de-DE" dirty="0" smtClean="0"/>
              <a:t/>
            </a:r>
            <a:br>
              <a:rPr lang="de-DE" dirty="0" smtClean="0"/>
            </a:br>
            <a:r>
              <a:rPr lang="en-US" sz="1800" dirty="0">
                <a:solidFill>
                  <a:srgbClr val="FFFFFF"/>
                </a:solidFill>
                <a:latin typeface="Verdana"/>
                <a:cs typeface="Verdana"/>
              </a:rPr>
              <a:t>BSR Cluster manager education </a:t>
            </a:r>
            <a:r>
              <a:rPr lang="en-US" sz="1800" dirty="0" smtClean="0">
                <a:solidFill>
                  <a:srgbClr val="FFFFFF"/>
                </a:solidFill>
                <a:latin typeface="Verdana"/>
                <a:cs typeface="Verdana"/>
              </a:rPr>
              <a:t/>
            </a:r>
            <a:br>
              <a:rPr lang="en-US" sz="1800" dirty="0" smtClean="0">
                <a:solidFill>
                  <a:srgbClr val="FFFFFF"/>
                </a:solidFill>
                <a:latin typeface="Verdana"/>
                <a:cs typeface="Verdana"/>
              </a:rPr>
            </a:br>
            <a:r>
              <a:rPr lang="mr-IN" sz="1800" dirty="0" smtClean="0">
                <a:solidFill>
                  <a:srgbClr val="FFFFFF"/>
                </a:solidFill>
                <a:latin typeface="Verdana"/>
                <a:cs typeface="Verdana"/>
              </a:rPr>
              <a:t>2019</a:t>
            </a:r>
            <a:r>
              <a:rPr lang="mr-IN" sz="1800" dirty="0">
                <a:solidFill>
                  <a:srgbClr val="FFFFFF"/>
                </a:solidFill>
                <a:latin typeface="Verdana"/>
                <a:cs typeface="Verdana"/>
              </a:rPr>
              <a:t>-1-SE01-KA202-</a:t>
            </a:r>
            <a:r>
              <a:rPr lang="mr-IN" sz="1800" dirty="0" smtClean="0">
                <a:solidFill>
                  <a:srgbClr val="FFFFFF"/>
                </a:solidFill>
                <a:latin typeface="Verdana"/>
                <a:cs typeface="Verdana"/>
              </a:rPr>
              <a:t>060583</a:t>
            </a:r>
            <a:endParaRPr lang="en-US" sz="1800" dirty="0">
              <a:solidFill>
                <a:srgbClr val="FFFFFF"/>
              </a:solidFill>
              <a:latin typeface="Verdana"/>
              <a:cs typeface="Verdana"/>
            </a:endParaRPr>
          </a:p>
        </p:txBody>
      </p:sp>
      <p:pic>
        <p:nvPicPr>
          <p:cNvPr id="7" name="Picture 6" descr="Screenshot 2019-09-25 at 17.34.54.png"/>
          <p:cNvPicPr>
            <a:picLocks noChangeAspect="1"/>
          </p:cNvPicPr>
          <p:nvPr/>
        </p:nvPicPr>
        <p:blipFill rotWithShape="1">
          <a:blip r:embed="rId3">
            <a:extLst>
              <a:ext uri="{28A0092B-C50C-407E-A947-70E740481C1C}">
                <a14:useLocalDpi xmlns:a14="http://schemas.microsoft.com/office/drawing/2010/main" val="0"/>
              </a:ext>
            </a:extLst>
          </a:blip>
          <a:srcRect l="1008" t="7317" r="2430" b="8055"/>
          <a:stretch/>
        </p:blipFill>
        <p:spPr>
          <a:xfrm>
            <a:off x="179512" y="21358992"/>
            <a:ext cx="9474200" cy="2057400"/>
          </a:xfrm>
          <a:prstGeom prst="rect">
            <a:avLst/>
          </a:prstGeom>
        </p:spPr>
      </p:pic>
      <p:sp>
        <p:nvSpPr>
          <p:cNvPr id="9" name="Rectangle 8"/>
          <p:cNvSpPr/>
          <p:nvPr/>
        </p:nvSpPr>
        <p:spPr>
          <a:xfrm>
            <a:off x="179512" y="1484784"/>
            <a:ext cx="6048672" cy="461665"/>
          </a:xfrm>
          <a:prstGeom prst="rect">
            <a:avLst/>
          </a:prstGeom>
        </p:spPr>
        <p:txBody>
          <a:bodyPr wrap="square">
            <a:spAutoFit/>
          </a:bodyPr>
          <a:lstStyle/>
          <a:p>
            <a:r>
              <a:rPr lang="de-DE" dirty="0" err="1" smtClean="0">
                <a:solidFill>
                  <a:srgbClr val="000000"/>
                </a:solidFill>
                <a:latin typeface="Verdana"/>
                <a:cs typeface="Verdana"/>
              </a:rPr>
              <a:t>Projekto</a:t>
            </a:r>
            <a:r>
              <a:rPr lang="de-DE" dirty="0" smtClean="0">
                <a:solidFill>
                  <a:srgbClr val="000000"/>
                </a:solidFill>
                <a:latin typeface="Verdana"/>
                <a:cs typeface="Verdana"/>
              </a:rPr>
              <a:t> </a:t>
            </a:r>
            <a:r>
              <a:rPr lang="de-DE" dirty="0" err="1" smtClean="0">
                <a:solidFill>
                  <a:srgbClr val="000000"/>
                </a:solidFill>
                <a:latin typeface="Verdana"/>
                <a:cs typeface="Verdana"/>
              </a:rPr>
              <a:t>vertė</a:t>
            </a:r>
            <a:r>
              <a:rPr lang="de-DE" dirty="0">
                <a:solidFill>
                  <a:srgbClr val="000000"/>
                </a:solidFill>
                <a:latin typeface="Verdana"/>
                <a:cs typeface="Verdana"/>
              </a:rPr>
              <a:t>: 409 000 </a:t>
            </a:r>
            <a:r>
              <a:rPr lang="de-DE" dirty="0" smtClean="0">
                <a:solidFill>
                  <a:srgbClr val="000000"/>
                </a:solidFill>
                <a:latin typeface="Verdana"/>
                <a:cs typeface="Verdana"/>
              </a:rPr>
              <a:t>EUR</a:t>
            </a:r>
            <a:endParaRPr lang="de-DE" dirty="0">
              <a:solidFill>
                <a:srgbClr val="000000"/>
              </a:solidFill>
              <a:latin typeface="Verdana"/>
              <a:cs typeface="Verdana"/>
            </a:endParaRPr>
          </a:p>
        </p:txBody>
      </p:sp>
      <p:pic>
        <p:nvPicPr>
          <p:cNvPr id="10" name="Picture 9" descr="TH-Wildau-Logo_cmy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4797152"/>
            <a:ext cx="4457521" cy="1778000"/>
          </a:xfrm>
          <a:prstGeom prst="rect">
            <a:avLst/>
          </a:prstGeom>
        </p:spPr>
      </p:pic>
      <p:pic>
        <p:nvPicPr>
          <p:cNvPr id="11" name="Picture 10" descr="netport logg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3768" y="1988840"/>
            <a:ext cx="3594100" cy="1917700"/>
          </a:xfrm>
          <a:prstGeom prst="rect">
            <a:avLst/>
          </a:prstGeom>
        </p:spPr>
      </p:pic>
      <p:pic>
        <p:nvPicPr>
          <p:cNvPr id="12" name="Picture 11" descr="Smart food cluster logo ivairus-03 zalias-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4288" y="2996952"/>
            <a:ext cx="1557371" cy="1557371"/>
          </a:xfrm>
          <a:prstGeom prst="rect">
            <a:avLst/>
          </a:prstGeom>
        </p:spPr>
      </p:pic>
      <p:pic>
        <p:nvPicPr>
          <p:cNvPr id="13" name="Picture 12" descr="UnivaasaEEhorisonta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520" y="5013176"/>
            <a:ext cx="4104456" cy="1532047"/>
          </a:xfrm>
          <a:prstGeom prst="rect">
            <a:avLst/>
          </a:prstGeom>
        </p:spPr>
      </p:pic>
      <p:pic>
        <p:nvPicPr>
          <p:cNvPr id="4" name="Picture 3" descr="Screenshot 2019-12-09 at 20.40.28.png"/>
          <p:cNvPicPr>
            <a:picLocks noChangeAspect="1"/>
          </p:cNvPicPr>
          <p:nvPr/>
        </p:nvPicPr>
        <p:blipFill rotWithShape="1">
          <a:blip r:embed="rId8">
            <a:extLst>
              <a:ext uri="{28A0092B-C50C-407E-A947-70E740481C1C}">
                <a14:useLocalDpi xmlns:a14="http://schemas.microsoft.com/office/drawing/2010/main" val="0"/>
              </a:ext>
            </a:extLst>
          </a:blip>
          <a:srcRect l="37710" t="16535" r="38947" b="46982"/>
          <a:stretch/>
        </p:blipFill>
        <p:spPr>
          <a:xfrm>
            <a:off x="6084168" y="1556792"/>
            <a:ext cx="1760962" cy="1765300"/>
          </a:xfrm>
          <a:prstGeom prst="rect">
            <a:avLst/>
          </a:prstGeom>
        </p:spPr>
      </p:pic>
      <p:pic>
        <p:nvPicPr>
          <p:cNvPr id="6" name="Picture 5" descr="Screenshot 2019-12-09 at 20.35.12.png"/>
          <p:cNvPicPr>
            <a:picLocks noChangeAspect="1"/>
          </p:cNvPicPr>
          <p:nvPr/>
        </p:nvPicPr>
        <p:blipFill rotWithShape="1">
          <a:blip r:embed="rId9">
            <a:extLst>
              <a:ext uri="{28A0092B-C50C-407E-A947-70E740481C1C}">
                <a14:useLocalDpi xmlns:a14="http://schemas.microsoft.com/office/drawing/2010/main" val="0"/>
              </a:ext>
            </a:extLst>
          </a:blip>
          <a:srcRect b="24358"/>
          <a:stretch/>
        </p:blipFill>
        <p:spPr>
          <a:xfrm>
            <a:off x="2771800" y="3573016"/>
            <a:ext cx="3312368" cy="1119018"/>
          </a:xfrm>
          <a:prstGeom prst="rect">
            <a:avLst/>
          </a:prstGeom>
        </p:spPr>
      </p:pic>
      <p:pic>
        <p:nvPicPr>
          <p:cNvPr id="14" name="Picture 13" descr="Screenshot 2019-12-09 at 22.51.17.png"/>
          <p:cNvPicPr>
            <a:picLocks noChangeAspect="1"/>
          </p:cNvPicPr>
          <p:nvPr/>
        </p:nvPicPr>
        <p:blipFill rotWithShape="1">
          <a:blip r:embed="rId10">
            <a:extLst>
              <a:ext uri="{28A0092B-C50C-407E-A947-70E740481C1C}">
                <a14:useLocalDpi xmlns:a14="http://schemas.microsoft.com/office/drawing/2010/main" val="0"/>
              </a:ext>
            </a:extLst>
          </a:blip>
          <a:srcRect l="6965" r="6276"/>
          <a:stretch/>
        </p:blipFill>
        <p:spPr>
          <a:xfrm>
            <a:off x="251520" y="2564904"/>
            <a:ext cx="1800200" cy="2068315"/>
          </a:xfrm>
          <a:prstGeom prst="rect">
            <a:avLst/>
          </a:prstGeom>
        </p:spPr>
      </p:pic>
    </p:spTree>
    <p:extLst>
      <p:ext uri="{BB962C8B-B14F-4D97-AF65-F5344CB8AC3E}">
        <p14:creationId xmlns:p14="http://schemas.microsoft.com/office/powerpoint/2010/main" val="201330896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18680</TotalTime>
  <Words>567</Words>
  <Application>Microsoft Macintosh PowerPoint</Application>
  <PresentationFormat>On-screen Show (4:3)</PresentationFormat>
  <Paragraphs>278</Paragraphs>
  <Slides>13</Slides>
  <Notes>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Black</vt:lpstr>
      <vt:lpstr>PowerPoint Presentation</vt:lpstr>
      <vt:lpstr>Mega tendencijos (1)</vt:lpstr>
      <vt:lpstr>Mega tendencijos (2)</vt:lpstr>
      <vt:lpstr>Klasterių vadovas? (1)</vt:lpstr>
      <vt:lpstr>Klasterių vadovas? (2)</vt:lpstr>
      <vt:lpstr>Klasterių organizacijos ES </vt:lpstr>
      <vt:lpstr>Klasterių vadovų mokymai</vt:lpstr>
      <vt:lpstr>Mokymų poreikis</vt:lpstr>
      <vt:lpstr>Klasterių vadovų edukacija BSR Cluster manager education  2019-1-SE01-KA202-060583</vt:lpstr>
      <vt:lpstr>Projekto partnerių stiprybės  pavyzdys [University of Vaasa]</vt:lpstr>
      <vt:lpstr>Projekto partnerių stiprybės  pavyzdys [Kauno Technologijos Universitetas]</vt:lpstr>
      <vt:lpstr>Projekto aprėptis  </vt:lpstr>
      <vt:lpstr>Ačiū!</vt:lpstr>
    </vt:vector>
  </TitlesOfParts>
  <Company>CBS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1</dc:title>
  <dc:subject>Strategic Market Creation</dc:subject>
  <dc:creator>Jesper Clement</dc:creator>
  <cp:keywords>Experience</cp:keywords>
  <cp:lastModifiedBy>Egle</cp:lastModifiedBy>
  <cp:revision>1037</cp:revision>
  <cp:lastPrinted>2019-12-10T10:10:46Z</cp:lastPrinted>
  <dcterms:created xsi:type="dcterms:W3CDTF">2017-04-17T14:37:32Z</dcterms:created>
  <dcterms:modified xsi:type="dcterms:W3CDTF">2019-12-10T10:59:24Z</dcterms:modified>
</cp:coreProperties>
</file>