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20"/>
  </p:notesMasterIdLst>
  <p:sldIdLst>
    <p:sldId id="256" r:id="rId3"/>
    <p:sldId id="278" r:id="rId4"/>
    <p:sldId id="318" r:id="rId5"/>
    <p:sldId id="266" r:id="rId6"/>
    <p:sldId id="306" r:id="rId7"/>
    <p:sldId id="300" r:id="rId8"/>
    <p:sldId id="303" r:id="rId9"/>
    <p:sldId id="286" r:id="rId10"/>
    <p:sldId id="271" r:id="rId11"/>
    <p:sldId id="295" r:id="rId12"/>
    <p:sldId id="309" r:id="rId13"/>
    <p:sldId id="312" r:id="rId14"/>
    <p:sldId id="307" r:id="rId15"/>
    <p:sldId id="315" r:id="rId16"/>
    <p:sldId id="316" r:id="rId17"/>
    <p:sldId id="299" r:id="rId18"/>
    <p:sldId id="275"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2" clrIdx="0">
    <p:extLst/>
  </p:cmAuthor>
  <p:cmAuthor id="2" name="Eva FADIL" initials="EF"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1D70B7"/>
    <a:srgbClr val="FF0066"/>
    <a:srgbClr val="99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634" autoAdjust="0"/>
  </p:normalViewPr>
  <p:slideViewPr>
    <p:cSldViewPr snapToGrid="0">
      <p:cViewPr>
        <p:scale>
          <a:sx n="67" d="100"/>
          <a:sy n="67" d="100"/>
        </p:scale>
        <p:origin x="-448" y="200"/>
      </p:cViewPr>
      <p:guideLst>
        <p:guide orient="horz" pos="2160"/>
        <p:guide pos="3840"/>
      </p:guideLst>
    </p:cSldViewPr>
  </p:slideViewPr>
  <p:outlineViewPr>
    <p:cViewPr>
      <p:scale>
        <a:sx n="33" d="100"/>
        <a:sy n="33" d="100"/>
      </p:scale>
      <p:origin x="0" y="600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8" d="100"/>
          <a:sy n="48" d="100"/>
        </p:scale>
        <p:origin x="-2764" y="-7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556F9-15CE-4573-B209-550F2F399E5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2A4812-FF4E-4E6E-AB92-865B9D4F9FBF}">
      <dgm:prSet phldrT="[Text]"/>
      <dgm:spPr/>
      <dgm:t>
        <a:bodyPr/>
        <a:lstStyle/>
        <a:p>
          <a:r>
            <a:rPr lang="en-GB" dirty="0"/>
            <a:t>Clusters</a:t>
          </a:r>
          <a:endParaRPr lang="en-US" dirty="0"/>
        </a:p>
      </dgm:t>
    </dgm:pt>
    <dgm:pt modelId="{4D59983E-C404-4EA0-BA11-BFFC552B6977}" type="parTrans" cxnId="{EC37ADC7-F4D9-46C9-8922-F992B14EA3D8}">
      <dgm:prSet/>
      <dgm:spPr/>
      <dgm:t>
        <a:bodyPr/>
        <a:lstStyle/>
        <a:p>
          <a:endParaRPr lang="en-US"/>
        </a:p>
      </dgm:t>
    </dgm:pt>
    <dgm:pt modelId="{2D6C7FDA-C4A3-45EB-AFFB-EF4FB5481E6A}" type="sibTrans" cxnId="{EC37ADC7-F4D9-46C9-8922-F992B14EA3D8}">
      <dgm:prSet/>
      <dgm:spPr/>
      <dgm:t>
        <a:bodyPr/>
        <a:lstStyle/>
        <a:p>
          <a:endParaRPr lang="en-US"/>
        </a:p>
      </dgm:t>
    </dgm:pt>
    <dgm:pt modelId="{A1BFA0CC-7F8E-4241-BA5F-3C5954D83B32}">
      <dgm:prSet phldrT="[Text]"/>
      <dgm:spPr/>
      <dgm:t>
        <a:bodyPr/>
        <a:lstStyle/>
        <a:p>
          <a:r>
            <a:rPr lang="en-GB" dirty="0"/>
            <a:t>Community</a:t>
          </a:r>
          <a:endParaRPr lang="en-US" dirty="0"/>
        </a:p>
      </dgm:t>
    </dgm:pt>
    <dgm:pt modelId="{D4FEE62C-C624-4D14-84B5-6A30D8D84F6D}" type="parTrans" cxnId="{D5534608-10C2-4679-B3ED-8DA3D56BC5AE}">
      <dgm:prSet/>
      <dgm:spPr/>
      <dgm:t>
        <a:bodyPr/>
        <a:lstStyle/>
        <a:p>
          <a:endParaRPr lang="en-US"/>
        </a:p>
      </dgm:t>
    </dgm:pt>
    <dgm:pt modelId="{62D85B16-FDE0-4350-BD12-079CE3E9665E}" type="sibTrans" cxnId="{D5534608-10C2-4679-B3ED-8DA3D56BC5AE}">
      <dgm:prSet/>
      <dgm:spPr/>
      <dgm:t>
        <a:bodyPr/>
        <a:lstStyle/>
        <a:p>
          <a:endParaRPr lang="en-US"/>
        </a:p>
      </dgm:t>
    </dgm:pt>
    <dgm:pt modelId="{AE53E3DF-A3FB-44DD-B54F-8C2FCD578C5F}">
      <dgm:prSet phldrT="[Text]"/>
      <dgm:spPr/>
      <dgm:t>
        <a:bodyPr/>
        <a:lstStyle/>
        <a:p>
          <a:r>
            <a:rPr lang="en-GB" dirty="0"/>
            <a:t>Capacity building</a:t>
          </a:r>
          <a:endParaRPr lang="en-US" dirty="0"/>
        </a:p>
      </dgm:t>
    </dgm:pt>
    <dgm:pt modelId="{C1BE3F5C-0F2E-49F8-B157-890EA6668289}" type="parTrans" cxnId="{3D371798-5162-4079-8695-093FB40B05BD}">
      <dgm:prSet/>
      <dgm:spPr/>
      <dgm:t>
        <a:bodyPr/>
        <a:lstStyle/>
        <a:p>
          <a:endParaRPr lang="en-US"/>
        </a:p>
      </dgm:t>
    </dgm:pt>
    <dgm:pt modelId="{FDB60054-49B1-4630-B6D3-08C499D4E18E}" type="sibTrans" cxnId="{3D371798-5162-4079-8695-093FB40B05BD}">
      <dgm:prSet/>
      <dgm:spPr/>
      <dgm:t>
        <a:bodyPr/>
        <a:lstStyle/>
        <a:p>
          <a:endParaRPr lang="en-US"/>
        </a:p>
      </dgm:t>
    </dgm:pt>
    <dgm:pt modelId="{CBFB7276-1488-4E5D-8E69-A4DACADA939D}">
      <dgm:prSet phldrT="[Text]"/>
      <dgm:spPr/>
      <dgm:t>
        <a:bodyPr/>
        <a:lstStyle/>
        <a:p>
          <a:r>
            <a:rPr lang="en-GB" dirty="0"/>
            <a:t>Connectivity</a:t>
          </a:r>
          <a:endParaRPr lang="en-US" dirty="0"/>
        </a:p>
      </dgm:t>
    </dgm:pt>
    <dgm:pt modelId="{D0F3C154-493A-48B9-955B-6872E625D96F}" type="parTrans" cxnId="{7742A6C2-0C02-4223-BEB8-64D2D0B8CF56}">
      <dgm:prSet/>
      <dgm:spPr/>
      <dgm:t>
        <a:bodyPr/>
        <a:lstStyle/>
        <a:p>
          <a:endParaRPr lang="en-US"/>
        </a:p>
      </dgm:t>
    </dgm:pt>
    <dgm:pt modelId="{2970C27F-7AB3-49D0-87C5-4001D6C74F7E}" type="sibTrans" cxnId="{7742A6C2-0C02-4223-BEB8-64D2D0B8CF56}">
      <dgm:prSet/>
      <dgm:spPr/>
      <dgm:t>
        <a:bodyPr/>
        <a:lstStyle/>
        <a:p>
          <a:endParaRPr lang="en-US"/>
        </a:p>
      </dgm:t>
    </dgm:pt>
    <dgm:pt modelId="{84F2078B-3C57-417F-A0FE-D05A3641CE6C}">
      <dgm:prSet phldrT="[Text]"/>
      <dgm:spPr/>
      <dgm:t>
        <a:bodyPr/>
        <a:lstStyle/>
        <a:p>
          <a:r>
            <a:rPr lang="en-GB" dirty="0"/>
            <a:t>Collaboration</a:t>
          </a:r>
          <a:endParaRPr lang="en-US" dirty="0"/>
        </a:p>
      </dgm:t>
    </dgm:pt>
    <dgm:pt modelId="{CEF2B636-D384-4208-8429-BDF74D6D8B6B}" type="parTrans" cxnId="{21F195F2-DEC9-48E3-A2E2-34A3218C654F}">
      <dgm:prSet/>
      <dgm:spPr/>
      <dgm:t>
        <a:bodyPr/>
        <a:lstStyle/>
        <a:p>
          <a:endParaRPr lang="en-US"/>
        </a:p>
      </dgm:t>
    </dgm:pt>
    <dgm:pt modelId="{3E30CF30-6C26-4973-981E-DC2D2DC9B526}" type="sibTrans" cxnId="{21F195F2-DEC9-48E3-A2E2-34A3218C654F}">
      <dgm:prSet/>
      <dgm:spPr/>
      <dgm:t>
        <a:bodyPr/>
        <a:lstStyle/>
        <a:p>
          <a:endParaRPr lang="en-US"/>
        </a:p>
      </dgm:t>
    </dgm:pt>
    <dgm:pt modelId="{64CA486B-1375-46F1-AE81-A803EEFE77E7}" type="pres">
      <dgm:prSet presAssocID="{02E556F9-15CE-4573-B209-550F2F399E56}" presName="Name0" presStyleCnt="0">
        <dgm:presLayoutVars>
          <dgm:chMax val="7"/>
          <dgm:chPref val="7"/>
          <dgm:dir/>
        </dgm:presLayoutVars>
      </dgm:prSet>
      <dgm:spPr/>
      <dgm:t>
        <a:bodyPr/>
        <a:lstStyle/>
        <a:p>
          <a:endParaRPr lang="de-DE"/>
        </a:p>
      </dgm:t>
    </dgm:pt>
    <dgm:pt modelId="{EFA866D6-D85B-4264-AEF7-4E1595364E7C}" type="pres">
      <dgm:prSet presAssocID="{02E556F9-15CE-4573-B209-550F2F399E56}" presName="Name1" presStyleCnt="0"/>
      <dgm:spPr/>
    </dgm:pt>
    <dgm:pt modelId="{8974201D-C6C4-4189-8A42-E294C8696B34}" type="pres">
      <dgm:prSet presAssocID="{02E556F9-15CE-4573-B209-550F2F399E56}" presName="cycle" presStyleCnt="0"/>
      <dgm:spPr/>
    </dgm:pt>
    <dgm:pt modelId="{275F3E58-1753-45FF-A074-BA44FBB8D158}" type="pres">
      <dgm:prSet presAssocID="{02E556F9-15CE-4573-B209-550F2F399E56}" presName="srcNode" presStyleLbl="node1" presStyleIdx="0" presStyleCnt="5"/>
      <dgm:spPr/>
    </dgm:pt>
    <dgm:pt modelId="{2B060B38-706F-48CB-B7A8-5DE4FE1F0609}" type="pres">
      <dgm:prSet presAssocID="{02E556F9-15CE-4573-B209-550F2F399E56}" presName="conn" presStyleLbl="parChTrans1D2" presStyleIdx="0" presStyleCnt="1"/>
      <dgm:spPr/>
      <dgm:t>
        <a:bodyPr/>
        <a:lstStyle/>
        <a:p>
          <a:endParaRPr lang="de-DE"/>
        </a:p>
      </dgm:t>
    </dgm:pt>
    <dgm:pt modelId="{16F3BE97-9A5E-49E2-A943-BFCC6950034D}" type="pres">
      <dgm:prSet presAssocID="{02E556F9-15CE-4573-B209-550F2F399E56}" presName="extraNode" presStyleLbl="node1" presStyleIdx="0" presStyleCnt="5"/>
      <dgm:spPr/>
    </dgm:pt>
    <dgm:pt modelId="{85AE34EB-6253-4A62-A81A-EA6FBB9B2764}" type="pres">
      <dgm:prSet presAssocID="{02E556F9-15CE-4573-B209-550F2F399E56}" presName="dstNode" presStyleLbl="node1" presStyleIdx="0" presStyleCnt="5"/>
      <dgm:spPr/>
    </dgm:pt>
    <dgm:pt modelId="{CA7F3C13-6639-4C44-BA6B-74B1330F020A}" type="pres">
      <dgm:prSet presAssocID="{FC2A4812-FF4E-4E6E-AB92-865B9D4F9FBF}" presName="text_1" presStyleLbl="node1" presStyleIdx="0" presStyleCnt="5">
        <dgm:presLayoutVars>
          <dgm:bulletEnabled val="1"/>
        </dgm:presLayoutVars>
      </dgm:prSet>
      <dgm:spPr/>
      <dgm:t>
        <a:bodyPr/>
        <a:lstStyle/>
        <a:p>
          <a:endParaRPr lang="de-DE"/>
        </a:p>
      </dgm:t>
    </dgm:pt>
    <dgm:pt modelId="{B7380793-1EAB-4ED4-B933-757418A9208A}" type="pres">
      <dgm:prSet presAssocID="{FC2A4812-FF4E-4E6E-AB92-865B9D4F9FBF}" presName="accent_1" presStyleCnt="0"/>
      <dgm:spPr/>
    </dgm:pt>
    <dgm:pt modelId="{7D96B774-79EA-47FF-A6CC-9226D50A45C4}" type="pres">
      <dgm:prSet presAssocID="{FC2A4812-FF4E-4E6E-AB92-865B9D4F9FBF}" presName="accentRepeatNode" presStyleLbl="solidFgAcc1" presStyleIdx="0" presStyleCnt="5"/>
      <dgm:spPr/>
    </dgm:pt>
    <dgm:pt modelId="{D9324F05-993E-4A77-9DD0-E7EFAA16DD0A}" type="pres">
      <dgm:prSet presAssocID="{CBFB7276-1488-4E5D-8E69-A4DACADA939D}" presName="text_2" presStyleLbl="node1" presStyleIdx="1" presStyleCnt="5">
        <dgm:presLayoutVars>
          <dgm:bulletEnabled val="1"/>
        </dgm:presLayoutVars>
      </dgm:prSet>
      <dgm:spPr/>
      <dgm:t>
        <a:bodyPr/>
        <a:lstStyle/>
        <a:p>
          <a:endParaRPr lang="de-DE"/>
        </a:p>
      </dgm:t>
    </dgm:pt>
    <dgm:pt modelId="{3E86F8B4-E3F7-404E-B8A9-5B381F6E1562}" type="pres">
      <dgm:prSet presAssocID="{CBFB7276-1488-4E5D-8E69-A4DACADA939D}" presName="accent_2" presStyleCnt="0"/>
      <dgm:spPr/>
    </dgm:pt>
    <dgm:pt modelId="{1C6D464D-D45D-4270-AF78-A46F73A8ADC9}" type="pres">
      <dgm:prSet presAssocID="{CBFB7276-1488-4E5D-8E69-A4DACADA939D}" presName="accentRepeatNode" presStyleLbl="solidFgAcc1" presStyleIdx="1" presStyleCnt="5"/>
      <dgm:spPr/>
    </dgm:pt>
    <dgm:pt modelId="{A5DCDB42-F70A-453E-ACAA-5E8F5439F4F6}" type="pres">
      <dgm:prSet presAssocID="{A1BFA0CC-7F8E-4241-BA5F-3C5954D83B32}" presName="text_3" presStyleLbl="node1" presStyleIdx="2" presStyleCnt="5">
        <dgm:presLayoutVars>
          <dgm:bulletEnabled val="1"/>
        </dgm:presLayoutVars>
      </dgm:prSet>
      <dgm:spPr/>
      <dgm:t>
        <a:bodyPr/>
        <a:lstStyle/>
        <a:p>
          <a:endParaRPr lang="de-DE"/>
        </a:p>
      </dgm:t>
    </dgm:pt>
    <dgm:pt modelId="{AB688B60-440F-4978-AB3F-AA2982684FB6}" type="pres">
      <dgm:prSet presAssocID="{A1BFA0CC-7F8E-4241-BA5F-3C5954D83B32}" presName="accent_3" presStyleCnt="0"/>
      <dgm:spPr/>
    </dgm:pt>
    <dgm:pt modelId="{D4836221-999E-45B1-B9DA-02E2DB6600A5}" type="pres">
      <dgm:prSet presAssocID="{A1BFA0CC-7F8E-4241-BA5F-3C5954D83B32}" presName="accentRepeatNode" presStyleLbl="solidFgAcc1" presStyleIdx="2" presStyleCnt="5"/>
      <dgm:spPr/>
    </dgm:pt>
    <dgm:pt modelId="{E9F5244D-41BB-4FC1-8C8A-B61663BB2B23}" type="pres">
      <dgm:prSet presAssocID="{AE53E3DF-A3FB-44DD-B54F-8C2FCD578C5F}" presName="text_4" presStyleLbl="node1" presStyleIdx="3" presStyleCnt="5">
        <dgm:presLayoutVars>
          <dgm:bulletEnabled val="1"/>
        </dgm:presLayoutVars>
      </dgm:prSet>
      <dgm:spPr/>
      <dgm:t>
        <a:bodyPr/>
        <a:lstStyle/>
        <a:p>
          <a:endParaRPr lang="de-DE"/>
        </a:p>
      </dgm:t>
    </dgm:pt>
    <dgm:pt modelId="{13956D84-92E5-467E-B6F3-0F7D3F456F88}" type="pres">
      <dgm:prSet presAssocID="{AE53E3DF-A3FB-44DD-B54F-8C2FCD578C5F}" presName="accent_4" presStyleCnt="0"/>
      <dgm:spPr/>
    </dgm:pt>
    <dgm:pt modelId="{2841CC6E-8F3D-4C88-9700-66DE85860250}" type="pres">
      <dgm:prSet presAssocID="{AE53E3DF-A3FB-44DD-B54F-8C2FCD578C5F}" presName="accentRepeatNode" presStyleLbl="solidFgAcc1" presStyleIdx="3" presStyleCnt="5"/>
      <dgm:spPr/>
    </dgm:pt>
    <dgm:pt modelId="{612B2D47-DED2-46EB-B9A8-E37E4C6C59FE}" type="pres">
      <dgm:prSet presAssocID="{84F2078B-3C57-417F-A0FE-D05A3641CE6C}" presName="text_5" presStyleLbl="node1" presStyleIdx="4" presStyleCnt="5">
        <dgm:presLayoutVars>
          <dgm:bulletEnabled val="1"/>
        </dgm:presLayoutVars>
      </dgm:prSet>
      <dgm:spPr/>
      <dgm:t>
        <a:bodyPr/>
        <a:lstStyle/>
        <a:p>
          <a:endParaRPr lang="de-DE"/>
        </a:p>
      </dgm:t>
    </dgm:pt>
    <dgm:pt modelId="{E46C3252-3852-49E9-8A0F-3266930D76A7}" type="pres">
      <dgm:prSet presAssocID="{84F2078B-3C57-417F-A0FE-D05A3641CE6C}" presName="accent_5" presStyleCnt="0"/>
      <dgm:spPr/>
    </dgm:pt>
    <dgm:pt modelId="{856D382F-6E79-4F8E-8262-77E740075CBF}" type="pres">
      <dgm:prSet presAssocID="{84F2078B-3C57-417F-A0FE-D05A3641CE6C}" presName="accentRepeatNode" presStyleLbl="solidFgAcc1" presStyleIdx="4" presStyleCnt="5"/>
      <dgm:spPr/>
    </dgm:pt>
  </dgm:ptLst>
  <dgm:cxnLst>
    <dgm:cxn modelId="{D5534608-10C2-4679-B3ED-8DA3D56BC5AE}" srcId="{02E556F9-15CE-4573-B209-550F2F399E56}" destId="{A1BFA0CC-7F8E-4241-BA5F-3C5954D83B32}" srcOrd="2" destOrd="0" parTransId="{D4FEE62C-C624-4D14-84B5-6A30D8D84F6D}" sibTransId="{62D85B16-FDE0-4350-BD12-079CE3E9665E}"/>
    <dgm:cxn modelId="{AD94B4D1-84AE-453B-AC4E-C5664D16A21C}" type="presOf" srcId="{2D6C7FDA-C4A3-45EB-AFFB-EF4FB5481E6A}" destId="{2B060B38-706F-48CB-B7A8-5DE4FE1F0609}" srcOrd="0" destOrd="0" presId="urn:microsoft.com/office/officeart/2008/layout/VerticalCurvedList"/>
    <dgm:cxn modelId="{6C475E54-4BED-49EB-85A6-CA12AF852C50}" type="presOf" srcId="{84F2078B-3C57-417F-A0FE-D05A3641CE6C}" destId="{612B2D47-DED2-46EB-B9A8-E37E4C6C59FE}" srcOrd="0" destOrd="0" presId="urn:microsoft.com/office/officeart/2008/layout/VerticalCurvedList"/>
    <dgm:cxn modelId="{D81B55D0-44A7-486E-A3D2-9A9A6269AB17}" type="presOf" srcId="{CBFB7276-1488-4E5D-8E69-A4DACADA939D}" destId="{D9324F05-993E-4A77-9DD0-E7EFAA16DD0A}" srcOrd="0" destOrd="0" presId="urn:microsoft.com/office/officeart/2008/layout/VerticalCurvedList"/>
    <dgm:cxn modelId="{3D371798-5162-4079-8695-093FB40B05BD}" srcId="{02E556F9-15CE-4573-B209-550F2F399E56}" destId="{AE53E3DF-A3FB-44DD-B54F-8C2FCD578C5F}" srcOrd="3" destOrd="0" parTransId="{C1BE3F5C-0F2E-49F8-B157-890EA6668289}" sibTransId="{FDB60054-49B1-4630-B6D3-08C499D4E18E}"/>
    <dgm:cxn modelId="{8F7F6F91-5C06-4843-894B-115E77EDDE80}" type="presOf" srcId="{02E556F9-15CE-4573-B209-550F2F399E56}" destId="{64CA486B-1375-46F1-AE81-A803EEFE77E7}" srcOrd="0" destOrd="0" presId="urn:microsoft.com/office/officeart/2008/layout/VerticalCurvedList"/>
    <dgm:cxn modelId="{8176FD0A-209A-4297-A376-B7C8703748E8}" type="presOf" srcId="{A1BFA0CC-7F8E-4241-BA5F-3C5954D83B32}" destId="{A5DCDB42-F70A-453E-ACAA-5E8F5439F4F6}" srcOrd="0" destOrd="0" presId="urn:microsoft.com/office/officeart/2008/layout/VerticalCurvedList"/>
    <dgm:cxn modelId="{A3B83ABF-5A33-4DD6-9B19-AF404DA08B2B}" type="presOf" srcId="{AE53E3DF-A3FB-44DD-B54F-8C2FCD578C5F}" destId="{E9F5244D-41BB-4FC1-8C8A-B61663BB2B23}" srcOrd="0" destOrd="0" presId="urn:microsoft.com/office/officeart/2008/layout/VerticalCurvedList"/>
    <dgm:cxn modelId="{5C7B22AC-50CC-409C-A337-3B3ABA3D5506}" type="presOf" srcId="{FC2A4812-FF4E-4E6E-AB92-865B9D4F9FBF}" destId="{CA7F3C13-6639-4C44-BA6B-74B1330F020A}" srcOrd="0" destOrd="0" presId="urn:microsoft.com/office/officeart/2008/layout/VerticalCurvedList"/>
    <dgm:cxn modelId="{7742A6C2-0C02-4223-BEB8-64D2D0B8CF56}" srcId="{02E556F9-15CE-4573-B209-550F2F399E56}" destId="{CBFB7276-1488-4E5D-8E69-A4DACADA939D}" srcOrd="1" destOrd="0" parTransId="{D0F3C154-493A-48B9-955B-6872E625D96F}" sibTransId="{2970C27F-7AB3-49D0-87C5-4001D6C74F7E}"/>
    <dgm:cxn modelId="{EC37ADC7-F4D9-46C9-8922-F992B14EA3D8}" srcId="{02E556F9-15CE-4573-B209-550F2F399E56}" destId="{FC2A4812-FF4E-4E6E-AB92-865B9D4F9FBF}" srcOrd="0" destOrd="0" parTransId="{4D59983E-C404-4EA0-BA11-BFFC552B6977}" sibTransId="{2D6C7FDA-C4A3-45EB-AFFB-EF4FB5481E6A}"/>
    <dgm:cxn modelId="{21F195F2-DEC9-48E3-A2E2-34A3218C654F}" srcId="{02E556F9-15CE-4573-B209-550F2F399E56}" destId="{84F2078B-3C57-417F-A0FE-D05A3641CE6C}" srcOrd="4" destOrd="0" parTransId="{CEF2B636-D384-4208-8429-BDF74D6D8B6B}" sibTransId="{3E30CF30-6C26-4973-981E-DC2D2DC9B526}"/>
    <dgm:cxn modelId="{47FD56D2-0B2B-4EBF-AA17-043084C836C7}" type="presParOf" srcId="{64CA486B-1375-46F1-AE81-A803EEFE77E7}" destId="{EFA866D6-D85B-4264-AEF7-4E1595364E7C}" srcOrd="0" destOrd="0" presId="urn:microsoft.com/office/officeart/2008/layout/VerticalCurvedList"/>
    <dgm:cxn modelId="{E1D10C5B-01E7-44C6-99E7-1C675D462E16}" type="presParOf" srcId="{EFA866D6-D85B-4264-AEF7-4E1595364E7C}" destId="{8974201D-C6C4-4189-8A42-E294C8696B34}" srcOrd="0" destOrd="0" presId="urn:microsoft.com/office/officeart/2008/layout/VerticalCurvedList"/>
    <dgm:cxn modelId="{25CDCB8F-A73D-4649-93DD-727A6176B15A}" type="presParOf" srcId="{8974201D-C6C4-4189-8A42-E294C8696B34}" destId="{275F3E58-1753-45FF-A074-BA44FBB8D158}" srcOrd="0" destOrd="0" presId="urn:microsoft.com/office/officeart/2008/layout/VerticalCurvedList"/>
    <dgm:cxn modelId="{9D03688F-49CB-484F-927B-875F2A794A5A}" type="presParOf" srcId="{8974201D-C6C4-4189-8A42-E294C8696B34}" destId="{2B060B38-706F-48CB-B7A8-5DE4FE1F0609}" srcOrd="1" destOrd="0" presId="urn:microsoft.com/office/officeart/2008/layout/VerticalCurvedList"/>
    <dgm:cxn modelId="{34728D92-4747-47C5-BC66-79B216E5F61C}" type="presParOf" srcId="{8974201D-C6C4-4189-8A42-E294C8696B34}" destId="{16F3BE97-9A5E-49E2-A943-BFCC6950034D}" srcOrd="2" destOrd="0" presId="urn:microsoft.com/office/officeart/2008/layout/VerticalCurvedList"/>
    <dgm:cxn modelId="{C6B32B24-5406-4429-8364-78DE643E03C5}" type="presParOf" srcId="{8974201D-C6C4-4189-8A42-E294C8696B34}" destId="{85AE34EB-6253-4A62-A81A-EA6FBB9B2764}" srcOrd="3" destOrd="0" presId="urn:microsoft.com/office/officeart/2008/layout/VerticalCurvedList"/>
    <dgm:cxn modelId="{15E49C46-0645-4CA1-99A1-980714C53F3C}" type="presParOf" srcId="{EFA866D6-D85B-4264-AEF7-4E1595364E7C}" destId="{CA7F3C13-6639-4C44-BA6B-74B1330F020A}" srcOrd="1" destOrd="0" presId="urn:microsoft.com/office/officeart/2008/layout/VerticalCurvedList"/>
    <dgm:cxn modelId="{0152686C-4A98-432A-BCAB-CD12DC0F2401}" type="presParOf" srcId="{EFA866D6-D85B-4264-AEF7-4E1595364E7C}" destId="{B7380793-1EAB-4ED4-B933-757418A9208A}" srcOrd="2" destOrd="0" presId="urn:microsoft.com/office/officeart/2008/layout/VerticalCurvedList"/>
    <dgm:cxn modelId="{6C4C4D20-7CDA-4534-903F-0091196894E9}" type="presParOf" srcId="{B7380793-1EAB-4ED4-B933-757418A9208A}" destId="{7D96B774-79EA-47FF-A6CC-9226D50A45C4}" srcOrd="0" destOrd="0" presId="urn:microsoft.com/office/officeart/2008/layout/VerticalCurvedList"/>
    <dgm:cxn modelId="{38C71065-1310-41FA-AF4D-931BA9AF8E3C}" type="presParOf" srcId="{EFA866D6-D85B-4264-AEF7-4E1595364E7C}" destId="{D9324F05-993E-4A77-9DD0-E7EFAA16DD0A}" srcOrd="3" destOrd="0" presId="urn:microsoft.com/office/officeart/2008/layout/VerticalCurvedList"/>
    <dgm:cxn modelId="{B967590A-0BC6-409C-90A1-068E2B786DD1}" type="presParOf" srcId="{EFA866D6-D85B-4264-AEF7-4E1595364E7C}" destId="{3E86F8B4-E3F7-404E-B8A9-5B381F6E1562}" srcOrd="4" destOrd="0" presId="urn:microsoft.com/office/officeart/2008/layout/VerticalCurvedList"/>
    <dgm:cxn modelId="{1356C39B-4550-4CE0-9E53-6F26845ED774}" type="presParOf" srcId="{3E86F8B4-E3F7-404E-B8A9-5B381F6E1562}" destId="{1C6D464D-D45D-4270-AF78-A46F73A8ADC9}" srcOrd="0" destOrd="0" presId="urn:microsoft.com/office/officeart/2008/layout/VerticalCurvedList"/>
    <dgm:cxn modelId="{6D0F66E4-6552-45C9-B0C9-876450D8176A}" type="presParOf" srcId="{EFA866D6-D85B-4264-AEF7-4E1595364E7C}" destId="{A5DCDB42-F70A-453E-ACAA-5E8F5439F4F6}" srcOrd="5" destOrd="0" presId="urn:microsoft.com/office/officeart/2008/layout/VerticalCurvedList"/>
    <dgm:cxn modelId="{884BB6E1-5FA2-4459-A3CA-F18776D8926B}" type="presParOf" srcId="{EFA866D6-D85B-4264-AEF7-4E1595364E7C}" destId="{AB688B60-440F-4978-AB3F-AA2982684FB6}" srcOrd="6" destOrd="0" presId="urn:microsoft.com/office/officeart/2008/layout/VerticalCurvedList"/>
    <dgm:cxn modelId="{089D1FF7-7D84-43CC-96C4-2A7791F24560}" type="presParOf" srcId="{AB688B60-440F-4978-AB3F-AA2982684FB6}" destId="{D4836221-999E-45B1-B9DA-02E2DB6600A5}" srcOrd="0" destOrd="0" presId="urn:microsoft.com/office/officeart/2008/layout/VerticalCurvedList"/>
    <dgm:cxn modelId="{972B237A-99EB-43B1-9047-AFC9F7E442AD}" type="presParOf" srcId="{EFA866D6-D85B-4264-AEF7-4E1595364E7C}" destId="{E9F5244D-41BB-4FC1-8C8A-B61663BB2B23}" srcOrd="7" destOrd="0" presId="urn:microsoft.com/office/officeart/2008/layout/VerticalCurvedList"/>
    <dgm:cxn modelId="{4F32D5A8-9CA3-4F18-8A6B-357E626DB8D8}" type="presParOf" srcId="{EFA866D6-D85B-4264-AEF7-4E1595364E7C}" destId="{13956D84-92E5-467E-B6F3-0F7D3F456F88}" srcOrd="8" destOrd="0" presId="urn:microsoft.com/office/officeart/2008/layout/VerticalCurvedList"/>
    <dgm:cxn modelId="{8A013F3C-7903-415B-96F6-C3E4BF69DE26}" type="presParOf" srcId="{13956D84-92E5-467E-B6F3-0F7D3F456F88}" destId="{2841CC6E-8F3D-4C88-9700-66DE85860250}" srcOrd="0" destOrd="0" presId="urn:microsoft.com/office/officeart/2008/layout/VerticalCurvedList"/>
    <dgm:cxn modelId="{1FAD649A-9F66-4FB9-A08E-3CA088E22CFE}" type="presParOf" srcId="{EFA866D6-D85B-4264-AEF7-4E1595364E7C}" destId="{612B2D47-DED2-46EB-B9A8-E37E4C6C59FE}" srcOrd="9" destOrd="0" presId="urn:microsoft.com/office/officeart/2008/layout/VerticalCurvedList"/>
    <dgm:cxn modelId="{8BF887CB-E4EA-4FA1-A56C-C4E1033C01A9}" type="presParOf" srcId="{EFA866D6-D85B-4264-AEF7-4E1595364E7C}" destId="{E46C3252-3852-49E9-8A0F-3266930D76A7}" srcOrd="10" destOrd="0" presId="urn:microsoft.com/office/officeart/2008/layout/VerticalCurvedList"/>
    <dgm:cxn modelId="{738DDC87-5C3A-458D-A03A-47C53FBF6719}" type="presParOf" srcId="{E46C3252-3852-49E9-8A0F-3266930D76A7}" destId="{856D382F-6E79-4F8E-8262-77E740075C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457D7-D374-48D6-AF43-A21039C08AD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5AC92C50-E052-4BD8-B5CB-E421738D3F3D}">
      <dgm:prSet phldrT="[Text]"/>
      <dgm:spPr>
        <a:solidFill>
          <a:srgbClr val="0070C0"/>
        </a:solidFill>
      </dgm:spPr>
      <dgm:t>
        <a:bodyPr/>
        <a:lstStyle/>
        <a:p>
          <a:r>
            <a:rPr lang="en-US" dirty="0" smtClean="0"/>
            <a:t>EU Cluster Hub</a:t>
          </a:r>
          <a:endParaRPr lang="en-US" dirty="0"/>
        </a:p>
      </dgm:t>
    </dgm:pt>
    <dgm:pt modelId="{D434DBA2-108D-4115-8AC5-EC9972871DFC}" type="parTrans" cxnId="{70CC89D0-70B2-4E38-9151-A5254A2E5AD1}">
      <dgm:prSet/>
      <dgm:spPr/>
      <dgm:t>
        <a:bodyPr/>
        <a:lstStyle/>
        <a:p>
          <a:endParaRPr lang="en-US"/>
        </a:p>
      </dgm:t>
    </dgm:pt>
    <dgm:pt modelId="{CE3BF866-D739-4F05-A862-1637E369BAC5}" type="sibTrans" cxnId="{70CC89D0-70B2-4E38-9151-A5254A2E5AD1}">
      <dgm:prSet/>
      <dgm:spPr/>
      <dgm:t>
        <a:bodyPr/>
        <a:lstStyle/>
        <a:p>
          <a:endParaRPr lang="en-US"/>
        </a:p>
      </dgm:t>
    </dgm:pt>
    <dgm:pt modelId="{359ABFF6-666A-45D3-85D8-0F2C348E8185}">
      <dgm:prSet phldrT="[Text]"/>
      <dgm:spPr>
        <a:solidFill>
          <a:schemeClr val="accent2">
            <a:lumMod val="60000"/>
            <a:lumOff val="40000"/>
          </a:schemeClr>
        </a:solidFill>
      </dgm:spPr>
      <dgm:t>
        <a:bodyPr/>
        <a:lstStyle/>
        <a:p>
          <a:pPr algn="ctr"/>
          <a:r>
            <a:rPr lang="en-US" b="1" dirty="0" smtClean="0"/>
            <a:t>Mapping</a:t>
          </a:r>
          <a:endParaRPr lang="en-US" b="1" dirty="0"/>
        </a:p>
      </dgm:t>
    </dgm:pt>
    <dgm:pt modelId="{2B4CE0E3-A750-471A-A39A-D9D219FD7AB4}" type="parTrans" cxnId="{FFE2E854-C661-482F-BE2A-3A348A021499}">
      <dgm:prSet/>
      <dgm:spPr>
        <a:ln w="28575">
          <a:solidFill>
            <a:srgbClr val="0F5494"/>
          </a:solidFill>
        </a:ln>
      </dgm:spPr>
      <dgm:t>
        <a:bodyPr/>
        <a:lstStyle/>
        <a:p>
          <a:endParaRPr lang="en-US" dirty="0"/>
        </a:p>
      </dgm:t>
    </dgm:pt>
    <dgm:pt modelId="{F4B194CD-4D5B-4527-96CD-12E5215059AB}" type="sibTrans" cxnId="{FFE2E854-C661-482F-BE2A-3A348A021499}">
      <dgm:prSet/>
      <dgm:spPr/>
      <dgm:t>
        <a:bodyPr/>
        <a:lstStyle/>
        <a:p>
          <a:endParaRPr lang="en-US"/>
        </a:p>
      </dgm:t>
    </dgm:pt>
    <dgm:pt modelId="{67C92F81-DBA5-463A-B5C3-5E2A1C186B3A}">
      <dgm:prSet phldrT="[Text]"/>
      <dgm:spPr>
        <a:solidFill>
          <a:srgbClr val="996633"/>
        </a:solidFill>
      </dgm:spPr>
      <dgm:t>
        <a:bodyPr/>
        <a:lstStyle/>
        <a:p>
          <a:pPr algn="ctr"/>
          <a:r>
            <a:rPr lang="en-US" b="1" dirty="0" smtClean="0"/>
            <a:t>Supporting cluster actors</a:t>
          </a:r>
          <a:endParaRPr lang="en-US" b="1" dirty="0"/>
        </a:p>
      </dgm:t>
    </dgm:pt>
    <dgm:pt modelId="{EB484139-A707-4A2E-BBE5-31D6261AE9BE}" type="parTrans" cxnId="{D7EE43CF-FD88-4C17-9204-8497F2DFAB9C}">
      <dgm:prSet/>
      <dgm:spPr>
        <a:ln w="28575">
          <a:solidFill>
            <a:srgbClr val="0F5494"/>
          </a:solidFill>
        </a:ln>
      </dgm:spPr>
      <dgm:t>
        <a:bodyPr/>
        <a:lstStyle/>
        <a:p>
          <a:endParaRPr lang="en-US"/>
        </a:p>
      </dgm:t>
    </dgm:pt>
    <dgm:pt modelId="{6ABC1BEA-FCB0-40AE-A7CF-31C693021E36}" type="sibTrans" cxnId="{D7EE43CF-FD88-4C17-9204-8497F2DFAB9C}">
      <dgm:prSet/>
      <dgm:spPr/>
      <dgm:t>
        <a:bodyPr/>
        <a:lstStyle/>
        <a:p>
          <a:endParaRPr lang="en-US"/>
        </a:p>
      </dgm:t>
    </dgm:pt>
    <dgm:pt modelId="{CB909371-6751-4370-AB00-8BAFBACFC1FC}">
      <dgm:prSet phldrT="[Text]"/>
      <dgm:spPr>
        <a:solidFill>
          <a:srgbClr val="00B050"/>
        </a:solidFill>
      </dgm:spPr>
      <dgm:t>
        <a:bodyPr/>
        <a:lstStyle/>
        <a:p>
          <a:pPr algn="ctr"/>
          <a:r>
            <a:rPr lang="en-US" b="1" dirty="0" smtClean="0"/>
            <a:t>Supporting cluster policy</a:t>
          </a:r>
          <a:endParaRPr lang="en-US" b="1" dirty="0"/>
        </a:p>
      </dgm:t>
    </dgm:pt>
    <dgm:pt modelId="{B7AC98D0-2AFD-4518-AE7E-0E18F5F5608F}" type="parTrans" cxnId="{FD14A167-CB26-4FAA-AEBD-7E83D5AEA28C}">
      <dgm:prSet/>
      <dgm:spPr>
        <a:ln w="28575">
          <a:solidFill>
            <a:srgbClr val="0F5494"/>
          </a:solidFill>
        </a:ln>
      </dgm:spPr>
      <dgm:t>
        <a:bodyPr/>
        <a:lstStyle/>
        <a:p>
          <a:endParaRPr lang="en-US"/>
        </a:p>
      </dgm:t>
    </dgm:pt>
    <dgm:pt modelId="{5ACE93D3-1159-4FCE-9E81-56582277CA84}" type="sibTrans" cxnId="{FD14A167-CB26-4FAA-AEBD-7E83D5AEA28C}">
      <dgm:prSet/>
      <dgm:spPr/>
      <dgm:t>
        <a:bodyPr/>
        <a:lstStyle/>
        <a:p>
          <a:endParaRPr lang="en-US"/>
        </a:p>
      </dgm:t>
    </dgm:pt>
    <dgm:pt modelId="{A9545537-FD80-4C8E-BD35-DC80896D0B34}">
      <dgm:prSet/>
      <dgm:spPr>
        <a:solidFill>
          <a:schemeClr val="accent3">
            <a:lumMod val="50000"/>
          </a:schemeClr>
        </a:solidFill>
      </dgm:spPr>
      <dgm:t>
        <a:bodyPr/>
        <a:lstStyle/>
        <a:p>
          <a:pPr algn="ctr"/>
          <a:r>
            <a:rPr lang="en-US" b="1" dirty="0" smtClean="0"/>
            <a:t>Connecting</a:t>
          </a:r>
          <a:endParaRPr lang="en-US" b="1" dirty="0"/>
        </a:p>
      </dgm:t>
    </dgm:pt>
    <dgm:pt modelId="{EAEB24F7-BC12-4D2E-B6DC-D88C579DFE75}" type="parTrans" cxnId="{BD97A139-8D63-49E4-BAB9-64CCCB754164}">
      <dgm:prSet/>
      <dgm:spPr>
        <a:ln w="28575">
          <a:solidFill>
            <a:srgbClr val="0F5494"/>
          </a:solidFill>
        </a:ln>
      </dgm:spPr>
      <dgm:t>
        <a:bodyPr/>
        <a:lstStyle/>
        <a:p>
          <a:endParaRPr lang="en-US"/>
        </a:p>
      </dgm:t>
    </dgm:pt>
    <dgm:pt modelId="{A2FCA224-D50A-4961-A94A-2AA785A23F89}" type="sibTrans" cxnId="{BD97A139-8D63-49E4-BAB9-64CCCB754164}">
      <dgm:prSet/>
      <dgm:spPr/>
      <dgm:t>
        <a:bodyPr/>
        <a:lstStyle/>
        <a:p>
          <a:endParaRPr lang="en-US"/>
        </a:p>
      </dgm:t>
    </dgm:pt>
    <dgm:pt modelId="{4C1F77F6-C426-4E3A-96A9-51DD17BF6785}">
      <dgm:prSet/>
      <dgm:spPr>
        <a:solidFill>
          <a:schemeClr val="accent3">
            <a:lumMod val="50000"/>
          </a:schemeClr>
        </a:solidFill>
      </dgm:spPr>
      <dgm:t>
        <a:bodyPr/>
        <a:lstStyle/>
        <a:p>
          <a:pPr algn="l"/>
          <a:r>
            <a:rPr lang="en-US" dirty="0" smtClean="0"/>
            <a:t>Matchmaking</a:t>
          </a:r>
          <a:endParaRPr lang="en-US" dirty="0"/>
        </a:p>
      </dgm:t>
    </dgm:pt>
    <dgm:pt modelId="{3AACAF75-87A4-4B00-965E-4D13F4E9F4D9}" type="parTrans" cxnId="{30E2D20F-67ED-4514-A987-32A510DA1E3E}">
      <dgm:prSet/>
      <dgm:spPr/>
      <dgm:t>
        <a:bodyPr/>
        <a:lstStyle/>
        <a:p>
          <a:endParaRPr lang="en-US"/>
        </a:p>
      </dgm:t>
    </dgm:pt>
    <dgm:pt modelId="{CB8CA069-7B6F-42D0-887C-3C316772DCEC}" type="sibTrans" cxnId="{30E2D20F-67ED-4514-A987-32A510DA1E3E}">
      <dgm:prSet/>
      <dgm:spPr/>
      <dgm:t>
        <a:bodyPr/>
        <a:lstStyle/>
        <a:p>
          <a:endParaRPr lang="en-US"/>
        </a:p>
      </dgm:t>
    </dgm:pt>
    <dgm:pt modelId="{9C7B93B4-AFE1-4698-9FF5-6F3AFA228B1E}">
      <dgm:prSet/>
      <dgm:spPr>
        <a:solidFill>
          <a:schemeClr val="accent3">
            <a:lumMod val="50000"/>
          </a:schemeClr>
        </a:solidFill>
      </dgm:spPr>
      <dgm:t>
        <a:bodyPr/>
        <a:lstStyle/>
        <a:p>
          <a:pPr algn="l"/>
          <a:r>
            <a:rPr lang="en-US" dirty="0" err="1" smtClean="0"/>
            <a:t>ClusterXchange</a:t>
          </a:r>
          <a:endParaRPr lang="en-US" dirty="0"/>
        </a:p>
      </dgm:t>
    </dgm:pt>
    <dgm:pt modelId="{DA30524E-8584-4B89-AB85-457C52B15F9C}" type="parTrans" cxnId="{43B36B28-FEFC-48D5-9C97-BE7A8F7B786C}">
      <dgm:prSet/>
      <dgm:spPr/>
      <dgm:t>
        <a:bodyPr/>
        <a:lstStyle/>
        <a:p>
          <a:endParaRPr lang="en-US"/>
        </a:p>
      </dgm:t>
    </dgm:pt>
    <dgm:pt modelId="{E6B33394-2F7B-402A-9125-7519E99B9213}" type="sibTrans" cxnId="{43B36B28-FEFC-48D5-9C97-BE7A8F7B786C}">
      <dgm:prSet/>
      <dgm:spPr/>
      <dgm:t>
        <a:bodyPr/>
        <a:lstStyle/>
        <a:p>
          <a:endParaRPr lang="en-US"/>
        </a:p>
      </dgm:t>
    </dgm:pt>
    <dgm:pt modelId="{3959F962-D671-4939-9A0B-3EF1CF13A822}">
      <dgm:prSet/>
      <dgm:spPr>
        <a:solidFill>
          <a:schemeClr val="accent3">
            <a:lumMod val="50000"/>
          </a:schemeClr>
        </a:solidFill>
      </dgm:spPr>
      <dgm:t>
        <a:bodyPr/>
        <a:lstStyle/>
        <a:p>
          <a:pPr algn="l"/>
          <a:r>
            <a:rPr lang="en-US" dirty="0" smtClean="0"/>
            <a:t>Forums of associations and partnerships</a:t>
          </a:r>
          <a:endParaRPr lang="en-US" dirty="0"/>
        </a:p>
      </dgm:t>
    </dgm:pt>
    <dgm:pt modelId="{0399932C-7DEA-4F2F-9401-710D58B97F32}" type="parTrans" cxnId="{406D1809-55CB-4BE7-823B-B42629D59D47}">
      <dgm:prSet/>
      <dgm:spPr/>
      <dgm:t>
        <a:bodyPr/>
        <a:lstStyle/>
        <a:p>
          <a:endParaRPr lang="en-US"/>
        </a:p>
      </dgm:t>
    </dgm:pt>
    <dgm:pt modelId="{B70D2F27-2803-483A-9343-005FB6B9AA92}" type="sibTrans" cxnId="{406D1809-55CB-4BE7-823B-B42629D59D47}">
      <dgm:prSet/>
      <dgm:spPr/>
      <dgm:t>
        <a:bodyPr/>
        <a:lstStyle/>
        <a:p>
          <a:endParaRPr lang="en-US"/>
        </a:p>
      </dgm:t>
    </dgm:pt>
    <dgm:pt modelId="{64087CA0-5169-4518-B799-34AD0A076E60}">
      <dgm:prSet/>
      <dgm:spPr>
        <a:solidFill>
          <a:schemeClr val="accent2">
            <a:lumMod val="60000"/>
            <a:lumOff val="40000"/>
          </a:schemeClr>
        </a:solidFill>
      </dgm:spPr>
      <dgm:t>
        <a:bodyPr/>
        <a:lstStyle/>
        <a:p>
          <a:pPr algn="l"/>
          <a:r>
            <a:rPr lang="en-US" b="0" dirty="0" smtClean="0"/>
            <a:t>Statistical clusters</a:t>
          </a:r>
          <a:endParaRPr lang="en-US" b="0" dirty="0"/>
        </a:p>
      </dgm:t>
    </dgm:pt>
    <dgm:pt modelId="{D2FD05F4-BF89-44C1-8BA1-F2A786DD26E9}" type="parTrans" cxnId="{E148769B-B1FA-43AC-B9C9-A9944D8D93F5}">
      <dgm:prSet/>
      <dgm:spPr/>
      <dgm:t>
        <a:bodyPr/>
        <a:lstStyle/>
        <a:p>
          <a:endParaRPr lang="en-US"/>
        </a:p>
      </dgm:t>
    </dgm:pt>
    <dgm:pt modelId="{705005A4-48BF-4988-BC64-09E4601998CA}" type="sibTrans" cxnId="{E148769B-B1FA-43AC-B9C9-A9944D8D93F5}">
      <dgm:prSet/>
      <dgm:spPr/>
      <dgm:t>
        <a:bodyPr/>
        <a:lstStyle/>
        <a:p>
          <a:endParaRPr lang="en-US"/>
        </a:p>
      </dgm:t>
    </dgm:pt>
    <dgm:pt modelId="{F864C64F-B3FD-40B8-870E-81FF15D6DA0F}">
      <dgm:prSet/>
      <dgm:spPr>
        <a:solidFill>
          <a:schemeClr val="accent2">
            <a:lumMod val="60000"/>
            <a:lumOff val="40000"/>
          </a:schemeClr>
        </a:solidFill>
      </dgm:spPr>
      <dgm:t>
        <a:bodyPr/>
        <a:lstStyle/>
        <a:p>
          <a:pPr algn="l"/>
          <a:r>
            <a:rPr lang="en-US" b="0" dirty="0" smtClean="0"/>
            <a:t>Actors</a:t>
          </a:r>
          <a:endParaRPr lang="en-US" b="0" dirty="0"/>
        </a:p>
      </dgm:t>
    </dgm:pt>
    <dgm:pt modelId="{B6E119B9-7C3F-4944-8BA9-26D3D6A4DC49}" type="parTrans" cxnId="{0BB7A41F-8927-4607-AB86-F30B42BD1550}">
      <dgm:prSet/>
      <dgm:spPr/>
      <dgm:t>
        <a:bodyPr/>
        <a:lstStyle/>
        <a:p>
          <a:endParaRPr lang="en-US"/>
        </a:p>
      </dgm:t>
    </dgm:pt>
    <dgm:pt modelId="{A568AA0D-04B7-4665-BF8F-8D9C3B2DDE89}" type="sibTrans" cxnId="{0BB7A41F-8927-4607-AB86-F30B42BD1550}">
      <dgm:prSet/>
      <dgm:spPr/>
      <dgm:t>
        <a:bodyPr/>
        <a:lstStyle/>
        <a:p>
          <a:endParaRPr lang="en-US"/>
        </a:p>
      </dgm:t>
    </dgm:pt>
    <dgm:pt modelId="{E2C75CD3-1261-403F-A110-A0F4706D762B}">
      <dgm:prSet/>
      <dgm:spPr>
        <a:solidFill>
          <a:schemeClr val="accent2">
            <a:lumMod val="60000"/>
            <a:lumOff val="40000"/>
          </a:schemeClr>
        </a:solidFill>
      </dgm:spPr>
      <dgm:t>
        <a:bodyPr/>
        <a:lstStyle/>
        <a:p>
          <a:pPr algn="l"/>
          <a:r>
            <a:rPr lang="en-US" b="0" dirty="0" smtClean="0"/>
            <a:t>Visibility</a:t>
          </a:r>
          <a:endParaRPr lang="en-US" b="0" dirty="0"/>
        </a:p>
      </dgm:t>
    </dgm:pt>
    <dgm:pt modelId="{32B4E49E-42E0-414A-B46C-1369483576B2}" type="parTrans" cxnId="{D6617FA9-F0A1-463C-9018-F732BDCB8371}">
      <dgm:prSet/>
      <dgm:spPr/>
      <dgm:t>
        <a:bodyPr/>
        <a:lstStyle/>
        <a:p>
          <a:endParaRPr lang="en-US"/>
        </a:p>
      </dgm:t>
    </dgm:pt>
    <dgm:pt modelId="{73592269-3EDC-4118-B6F1-C18F400A3831}" type="sibTrans" cxnId="{D6617FA9-F0A1-463C-9018-F732BDCB8371}">
      <dgm:prSet/>
      <dgm:spPr/>
      <dgm:t>
        <a:bodyPr/>
        <a:lstStyle/>
        <a:p>
          <a:endParaRPr lang="en-US"/>
        </a:p>
      </dgm:t>
    </dgm:pt>
    <dgm:pt modelId="{E8683276-FA70-41B9-9005-90B30E9847BF}">
      <dgm:prSet/>
      <dgm:spPr>
        <a:solidFill>
          <a:srgbClr val="00B050"/>
        </a:solidFill>
      </dgm:spPr>
      <dgm:t>
        <a:bodyPr/>
        <a:lstStyle/>
        <a:p>
          <a:pPr algn="l"/>
          <a:r>
            <a:rPr lang="en-US" dirty="0" smtClean="0"/>
            <a:t>Mapping policies and </a:t>
          </a:r>
          <a:r>
            <a:rPr lang="en-US" dirty="0" err="1" smtClean="0"/>
            <a:t>programmes</a:t>
          </a:r>
          <a:endParaRPr lang="en-US" dirty="0"/>
        </a:p>
      </dgm:t>
    </dgm:pt>
    <dgm:pt modelId="{52E2D23D-36E0-4586-B936-AF4FF06C3D14}" type="parTrans" cxnId="{A94217A2-7806-4664-B49D-6D68C9EC18F8}">
      <dgm:prSet/>
      <dgm:spPr/>
      <dgm:t>
        <a:bodyPr/>
        <a:lstStyle/>
        <a:p>
          <a:endParaRPr lang="en-US"/>
        </a:p>
      </dgm:t>
    </dgm:pt>
    <dgm:pt modelId="{63AEB926-8CEF-4A79-956E-ADADA5DF6035}" type="sibTrans" cxnId="{A94217A2-7806-4664-B49D-6D68C9EC18F8}">
      <dgm:prSet/>
      <dgm:spPr/>
      <dgm:t>
        <a:bodyPr/>
        <a:lstStyle/>
        <a:p>
          <a:endParaRPr lang="en-US"/>
        </a:p>
      </dgm:t>
    </dgm:pt>
    <dgm:pt modelId="{657E0A30-107C-4D5B-A6CB-31D6B66F2327}">
      <dgm:prSet/>
      <dgm:spPr>
        <a:solidFill>
          <a:srgbClr val="00B050"/>
        </a:solidFill>
      </dgm:spPr>
      <dgm:t>
        <a:bodyPr/>
        <a:lstStyle/>
        <a:p>
          <a:pPr algn="l"/>
          <a:r>
            <a:rPr lang="en-US" dirty="0" smtClean="0"/>
            <a:t>Capacity building</a:t>
          </a:r>
          <a:endParaRPr lang="en-US" dirty="0"/>
        </a:p>
      </dgm:t>
    </dgm:pt>
    <dgm:pt modelId="{AC0D5AC6-97B3-49C8-B1C6-71629E5B9ECE}" type="parTrans" cxnId="{BE8D438F-B74C-4A84-B39C-625C897E365B}">
      <dgm:prSet/>
      <dgm:spPr/>
      <dgm:t>
        <a:bodyPr/>
        <a:lstStyle/>
        <a:p>
          <a:endParaRPr lang="en-US"/>
        </a:p>
      </dgm:t>
    </dgm:pt>
    <dgm:pt modelId="{E78A0C77-C7CC-4E62-9045-5BFDB18CBDDD}" type="sibTrans" cxnId="{BE8D438F-B74C-4A84-B39C-625C897E365B}">
      <dgm:prSet/>
      <dgm:spPr/>
      <dgm:t>
        <a:bodyPr/>
        <a:lstStyle/>
        <a:p>
          <a:endParaRPr lang="en-US"/>
        </a:p>
      </dgm:t>
    </dgm:pt>
    <dgm:pt modelId="{7263139B-297C-441C-BE39-01EF8EEA8152}">
      <dgm:prSet phldrT="[Text]"/>
      <dgm:spPr>
        <a:solidFill>
          <a:srgbClr val="996633"/>
        </a:solidFill>
      </dgm:spPr>
      <dgm:t>
        <a:bodyPr/>
        <a:lstStyle/>
        <a:p>
          <a:pPr algn="l"/>
          <a:r>
            <a:rPr lang="en-US" dirty="0" smtClean="0"/>
            <a:t>Capacity building</a:t>
          </a:r>
          <a:endParaRPr lang="en-US" dirty="0"/>
        </a:p>
      </dgm:t>
    </dgm:pt>
    <dgm:pt modelId="{39FC52E5-BDFB-4ED1-BD82-E12749BE7856}" type="parTrans" cxnId="{94891B92-532C-4D16-A5E6-4F4E7189433A}">
      <dgm:prSet/>
      <dgm:spPr/>
      <dgm:t>
        <a:bodyPr/>
        <a:lstStyle/>
        <a:p>
          <a:endParaRPr lang="en-US"/>
        </a:p>
      </dgm:t>
    </dgm:pt>
    <dgm:pt modelId="{00724B17-3977-428A-9589-0F20A3A59434}" type="sibTrans" cxnId="{94891B92-532C-4D16-A5E6-4F4E7189433A}">
      <dgm:prSet/>
      <dgm:spPr/>
      <dgm:t>
        <a:bodyPr/>
        <a:lstStyle/>
        <a:p>
          <a:endParaRPr lang="en-US"/>
        </a:p>
      </dgm:t>
    </dgm:pt>
    <dgm:pt modelId="{9333996F-BBEB-44AA-BCE7-F58671B057C3}">
      <dgm:prSet phldrT="[Text]"/>
      <dgm:spPr>
        <a:solidFill>
          <a:srgbClr val="996633"/>
        </a:solidFill>
      </dgm:spPr>
      <dgm:t>
        <a:bodyPr/>
        <a:lstStyle/>
        <a:p>
          <a:pPr algn="l"/>
          <a:r>
            <a:rPr lang="en-US" dirty="0" smtClean="0"/>
            <a:t>Technical assistance Cluster Go International</a:t>
          </a:r>
          <a:endParaRPr lang="en-US" dirty="0"/>
        </a:p>
      </dgm:t>
    </dgm:pt>
    <dgm:pt modelId="{0D382803-D7E4-4777-9631-63BF7D7A6EDF}" type="parTrans" cxnId="{C63FDF06-81FC-41EB-9D3B-4A39384627D0}">
      <dgm:prSet/>
      <dgm:spPr/>
      <dgm:t>
        <a:bodyPr/>
        <a:lstStyle/>
        <a:p>
          <a:endParaRPr lang="en-US"/>
        </a:p>
      </dgm:t>
    </dgm:pt>
    <dgm:pt modelId="{7443270A-4434-4405-9F50-631913D937A2}" type="sibTrans" cxnId="{C63FDF06-81FC-41EB-9D3B-4A39384627D0}">
      <dgm:prSet/>
      <dgm:spPr/>
      <dgm:t>
        <a:bodyPr/>
        <a:lstStyle/>
        <a:p>
          <a:endParaRPr lang="en-US"/>
        </a:p>
      </dgm:t>
    </dgm:pt>
    <dgm:pt modelId="{38CC61B4-CA2E-4075-8F30-E316C5EAF01D}" type="pres">
      <dgm:prSet presAssocID="{B3E457D7-D374-48D6-AF43-A21039C08AD3}" presName="Name0" presStyleCnt="0">
        <dgm:presLayoutVars>
          <dgm:chMax val="1"/>
          <dgm:dir/>
          <dgm:animLvl val="ctr"/>
          <dgm:resizeHandles val="exact"/>
        </dgm:presLayoutVars>
      </dgm:prSet>
      <dgm:spPr/>
      <dgm:t>
        <a:bodyPr/>
        <a:lstStyle/>
        <a:p>
          <a:endParaRPr lang="en-US"/>
        </a:p>
      </dgm:t>
    </dgm:pt>
    <dgm:pt modelId="{19B81F20-F921-43E5-AD03-EF8BAAC605E4}" type="pres">
      <dgm:prSet presAssocID="{5AC92C50-E052-4BD8-B5CB-E421738D3F3D}" presName="centerShape" presStyleLbl="node0" presStyleIdx="0" presStyleCnt="1" custScaleX="162122" custScaleY="149399"/>
      <dgm:spPr/>
      <dgm:t>
        <a:bodyPr/>
        <a:lstStyle/>
        <a:p>
          <a:endParaRPr lang="en-US"/>
        </a:p>
      </dgm:t>
    </dgm:pt>
    <dgm:pt modelId="{86FDBF2F-5BD7-4201-AA39-C20920BD721A}" type="pres">
      <dgm:prSet presAssocID="{2B4CE0E3-A750-471A-A39A-D9D219FD7AB4}" presName="parTrans" presStyleLbl="sibTrans2D1" presStyleIdx="0" presStyleCnt="4"/>
      <dgm:spPr/>
      <dgm:t>
        <a:bodyPr/>
        <a:lstStyle/>
        <a:p>
          <a:endParaRPr lang="en-US"/>
        </a:p>
      </dgm:t>
    </dgm:pt>
    <dgm:pt modelId="{25FABF32-5DE5-4168-9D2C-BA6750C8ECFF}" type="pres">
      <dgm:prSet presAssocID="{2B4CE0E3-A750-471A-A39A-D9D219FD7AB4}" presName="connectorText" presStyleLbl="sibTrans2D1" presStyleIdx="0" presStyleCnt="4"/>
      <dgm:spPr/>
      <dgm:t>
        <a:bodyPr/>
        <a:lstStyle/>
        <a:p>
          <a:endParaRPr lang="en-US"/>
        </a:p>
      </dgm:t>
    </dgm:pt>
    <dgm:pt modelId="{4956B9FB-4322-48A7-AECF-EF40FD6D7AF3}" type="pres">
      <dgm:prSet presAssocID="{359ABFF6-666A-45D3-85D8-0F2C348E8185}" presName="node" presStyleLbl="node1" presStyleIdx="0" presStyleCnt="4" custScaleX="148589" custScaleY="146197" custRadScaleRad="138884" custRadScaleInc="-124632">
        <dgm:presLayoutVars>
          <dgm:bulletEnabled val="1"/>
        </dgm:presLayoutVars>
      </dgm:prSet>
      <dgm:spPr/>
      <dgm:t>
        <a:bodyPr/>
        <a:lstStyle/>
        <a:p>
          <a:endParaRPr lang="en-US"/>
        </a:p>
      </dgm:t>
    </dgm:pt>
    <dgm:pt modelId="{BD4A5BB6-FCAD-4BF9-9654-98F70642641B}" type="pres">
      <dgm:prSet presAssocID="{EAEB24F7-BC12-4D2E-B6DC-D88C579DFE75}" presName="parTrans" presStyleLbl="sibTrans2D1" presStyleIdx="1" presStyleCnt="4"/>
      <dgm:spPr/>
      <dgm:t>
        <a:bodyPr/>
        <a:lstStyle/>
        <a:p>
          <a:endParaRPr lang="en-US"/>
        </a:p>
      </dgm:t>
    </dgm:pt>
    <dgm:pt modelId="{473276D5-C964-4545-8D64-8ED621A0FB7B}" type="pres">
      <dgm:prSet presAssocID="{EAEB24F7-BC12-4D2E-B6DC-D88C579DFE75}" presName="connectorText" presStyleLbl="sibTrans2D1" presStyleIdx="1" presStyleCnt="4"/>
      <dgm:spPr/>
      <dgm:t>
        <a:bodyPr/>
        <a:lstStyle/>
        <a:p>
          <a:endParaRPr lang="en-US"/>
        </a:p>
      </dgm:t>
    </dgm:pt>
    <dgm:pt modelId="{2CF3351D-E470-41E6-B89A-4590FE290318}" type="pres">
      <dgm:prSet presAssocID="{A9545537-FD80-4C8E-BD35-DC80896D0B34}" presName="node" presStyleLbl="node1" presStyleIdx="1" presStyleCnt="4" custScaleX="153340" custScaleY="149101" custRadScaleRad="138610" custRadScaleInc="-71610">
        <dgm:presLayoutVars>
          <dgm:bulletEnabled val="1"/>
        </dgm:presLayoutVars>
      </dgm:prSet>
      <dgm:spPr/>
      <dgm:t>
        <a:bodyPr/>
        <a:lstStyle/>
        <a:p>
          <a:endParaRPr lang="en-US"/>
        </a:p>
      </dgm:t>
    </dgm:pt>
    <dgm:pt modelId="{C98446D2-337F-4CFA-87D1-8CEDCE7E9BD4}" type="pres">
      <dgm:prSet presAssocID="{EB484139-A707-4A2E-BBE5-31D6261AE9BE}" presName="parTrans" presStyleLbl="sibTrans2D1" presStyleIdx="2" presStyleCnt="4"/>
      <dgm:spPr/>
      <dgm:t>
        <a:bodyPr/>
        <a:lstStyle/>
        <a:p>
          <a:endParaRPr lang="en-US"/>
        </a:p>
      </dgm:t>
    </dgm:pt>
    <dgm:pt modelId="{D8B8F228-5647-452F-BDF3-D8F5BC98856A}" type="pres">
      <dgm:prSet presAssocID="{EB484139-A707-4A2E-BBE5-31D6261AE9BE}" presName="connectorText" presStyleLbl="sibTrans2D1" presStyleIdx="2" presStyleCnt="4"/>
      <dgm:spPr/>
      <dgm:t>
        <a:bodyPr/>
        <a:lstStyle/>
        <a:p>
          <a:endParaRPr lang="en-US"/>
        </a:p>
      </dgm:t>
    </dgm:pt>
    <dgm:pt modelId="{4AFF37CF-12FA-4A60-A7D3-F99A5143433A}" type="pres">
      <dgm:prSet presAssocID="{67C92F81-DBA5-463A-B5C3-5E2A1C186B3A}" presName="node" presStyleLbl="node1" presStyleIdx="2" presStyleCnt="4" custScaleX="148631" custScaleY="138011" custRadScaleRad="149595" custRadScaleInc="-128581">
        <dgm:presLayoutVars>
          <dgm:bulletEnabled val="1"/>
        </dgm:presLayoutVars>
      </dgm:prSet>
      <dgm:spPr/>
      <dgm:t>
        <a:bodyPr/>
        <a:lstStyle/>
        <a:p>
          <a:endParaRPr lang="en-US"/>
        </a:p>
      </dgm:t>
    </dgm:pt>
    <dgm:pt modelId="{D28A93B9-B62C-4DB8-B02B-16E0A827B1C9}" type="pres">
      <dgm:prSet presAssocID="{B7AC98D0-2AFD-4518-AE7E-0E18F5F5608F}" presName="parTrans" presStyleLbl="sibTrans2D1" presStyleIdx="3" presStyleCnt="4"/>
      <dgm:spPr/>
      <dgm:t>
        <a:bodyPr/>
        <a:lstStyle/>
        <a:p>
          <a:endParaRPr lang="en-US"/>
        </a:p>
      </dgm:t>
    </dgm:pt>
    <dgm:pt modelId="{B8295B6F-DE00-47B7-BE7F-CA064C17220D}" type="pres">
      <dgm:prSet presAssocID="{B7AC98D0-2AFD-4518-AE7E-0E18F5F5608F}" presName="connectorText" presStyleLbl="sibTrans2D1" presStyleIdx="3" presStyleCnt="4"/>
      <dgm:spPr/>
      <dgm:t>
        <a:bodyPr/>
        <a:lstStyle/>
        <a:p>
          <a:endParaRPr lang="en-US"/>
        </a:p>
      </dgm:t>
    </dgm:pt>
    <dgm:pt modelId="{5AC41EB0-0D42-4668-AB92-E5BAA8DAAF54}" type="pres">
      <dgm:prSet presAssocID="{CB909371-6751-4370-AB00-8BAFBACFC1FC}" presName="node" presStyleLbl="node1" presStyleIdx="3" presStyleCnt="4" custScaleX="140670" custScaleY="136828" custRadScaleRad="142558" custRadScaleInc="-77741">
        <dgm:presLayoutVars>
          <dgm:bulletEnabled val="1"/>
        </dgm:presLayoutVars>
      </dgm:prSet>
      <dgm:spPr/>
      <dgm:t>
        <a:bodyPr/>
        <a:lstStyle/>
        <a:p>
          <a:endParaRPr lang="en-US"/>
        </a:p>
      </dgm:t>
    </dgm:pt>
  </dgm:ptLst>
  <dgm:cxnLst>
    <dgm:cxn modelId="{DF4701E5-2DAA-42B9-8214-065743C38AE2}" type="presOf" srcId="{EAEB24F7-BC12-4D2E-B6DC-D88C579DFE75}" destId="{473276D5-C964-4545-8D64-8ED621A0FB7B}" srcOrd="1" destOrd="0" presId="urn:microsoft.com/office/officeart/2005/8/layout/radial5"/>
    <dgm:cxn modelId="{F893980A-8CC7-444E-B2A3-094F690FF4A5}" type="presOf" srcId="{F864C64F-B3FD-40B8-870E-81FF15D6DA0F}" destId="{4956B9FB-4322-48A7-AECF-EF40FD6D7AF3}" srcOrd="0" destOrd="2" presId="urn:microsoft.com/office/officeart/2005/8/layout/radial5"/>
    <dgm:cxn modelId="{70CC89D0-70B2-4E38-9151-A5254A2E5AD1}" srcId="{B3E457D7-D374-48D6-AF43-A21039C08AD3}" destId="{5AC92C50-E052-4BD8-B5CB-E421738D3F3D}" srcOrd="0" destOrd="0" parTransId="{D434DBA2-108D-4115-8AC5-EC9972871DFC}" sibTransId="{CE3BF866-D739-4F05-A862-1637E369BAC5}"/>
    <dgm:cxn modelId="{A94217A2-7806-4664-B49D-6D68C9EC18F8}" srcId="{CB909371-6751-4370-AB00-8BAFBACFC1FC}" destId="{E8683276-FA70-41B9-9005-90B30E9847BF}" srcOrd="0" destOrd="0" parTransId="{52E2D23D-36E0-4586-B936-AF4FF06C3D14}" sibTransId="{63AEB926-8CEF-4A79-956E-ADADA5DF6035}"/>
    <dgm:cxn modelId="{BD97A139-8D63-49E4-BAB9-64CCCB754164}" srcId="{5AC92C50-E052-4BD8-B5CB-E421738D3F3D}" destId="{A9545537-FD80-4C8E-BD35-DC80896D0B34}" srcOrd="1" destOrd="0" parTransId="{EAEB24F7-BC12-4D2E-B6DC-D88C579DFE75}" sibTransId="{A2FCA224-D50A-4961-A94A-2AA785A23F89}"/>
    <dgm:cxn modelId="{94891B92-532C-4D16-A5E6-4F4E7189433A}" srcId="{67C92F81-DBA5-463A-B5C3-5E2A1C186B3A}" destId="{7263139B-297C-441C-BE39-01EF8EEA8152}" srcOrd="0" destOrd="0" parTransId="{39FC52E5-BDFB-4ED1-BD82-E12749BE7856}" sibTransId="{00724B17-3977-428A-9589-0F20A3A59434}"/>
    <dgm:cxn modelId="{30E2D20F-67ED-4514-A987-32A510DA1E3E}" srcId="{A9545537-FD80-4C8E-BD35-DC80896D0B34}" destId="{4C1F77F6-C426-4E3A-96A9-51DD17BF6785}" srcOrd="0" destOrd="0" parTransId="{3AACAF75-87A4-4B00-965E-4D13F4E9F4D9}" sibTransId="{CB8CA069-7B6F-42D0-887C-3C316772DCEC}"/>
    <dgm:cxn modelId="{D7EE43CF-FD88-4C17-9204-8497F2DFAB9C}" srcId="{5AC92C50-E052-4BD8-B5CB-E421738D3F3D}" destId="{67C92F81-DBA5-463A-B5C3-5E2A1C186B3A}" srcOrd="2" destOrd="0" parTransId="{EB484139-A707-4A2E-BBE5-31D6261AE9BE}" sibTransId="{6ABC1BEA-FCB0-40AE-A7CF-31C693021E36}"/>
    <dgm:cxn modelId="{D6617FA9-F0A1-463C-9018-F732BDCB8371}" srcId="{359ABFF6-666A-45D3-85D8-0F2C348E8185}" destId="{E2C75CD3-1261-403F-A110-A0F4706D762B}" srcOrd="2" destOrd="0" parTransId="{32B4E49E-42E0-414A-B46C-1369483576B2}" sibTransId="{73592269-3EDC-4118-B6F1-C18F400A3831}"/>
    <dgm:cxn modelId="{F7BDE844-55AB-4A7A-BE60-F3D806D8B67A}" type="presOf" srcId="{EAEB24F7-BC12-4D2E-B6DC-D88C579DFE75}" destId="{BD4A5BB6-FCAD-4BF9-9654-98F70642641B}" srcOrd="0" destOrd="0" presId="urn:microsoft.com/office/officeart/2005/8/layout/radial5"/>
    <dgm:cxn modelId="{92BBEED0-8604-4A05-97CF-45EEA17C436C}" type="presOf" srcId="{64087CA0-5169-4518-B799-34AD0A076E60}" destId="{4956B9FB-4322-48A7-AECF-EF40FD6D7AF3}" srcOrd="0" destOrd="1" presId="urn:microsoft.com/office/officeart/2005/8/layout/radial5"/>
    <dgm:cxn modelId="{7FB33890-D106-4A94-89C0-3B67947C4B91}" type="presOf" srcId="{3959F962-D671-4939-9A0B-3EF1CF13A822}" destId="{2CF3351D-E470-41E6-B89A-4590FE290318}" srcOrd="0" destOrd="3" presId="urn:microsoft.com/office/officeart/2005/8/layout/radial5"/>
    <dgm:cxn modelId="{66911669-2BC6-4D38-A92D-4851E8C64182}" type="presOf" srcId="{B3E457D7-D374-48D6-AF43-A21039C08AD3}" destId="{38CC61B4-CA2E-4075-8F30-E316C5EAF01D}" srcOrd="0" destOrd="0" presId="urn:microsoft.com/office/officeart/2005/8/layout/radial5"/>
    <dgm:cxn modelId="{9D32CE9A-1D8A-4038-86E5-54A99103625A}" type="presOf" srcId="{4C1F77F6-C426-4E3A-96A9-51DD17BF6785}" destId="{2CF3351D-E470-41E6-B89A-4590FE290318}" srcOrd="0" destOrd="1" presId="urn:microsoft.com/office/officeart/2005/8/layout/radial5"/>
    <dgm:cxn modelId="{8B3383A1-E5C3-448A-B83B-44BEF0F7A01F}" type="presOf" srcId="{7263139B-297C-441C-BE39-01EF8EEA8152}" destId="{4AFF37CF-12FA-4A60-A7D3-F99A5143433A}" srcOrd="0" destOrd="1" presId="urn:microsoft.com/office/officeart/2005/8/layout/radial5"/>
    <dgm:cxn modelId="{35C020FD-631C-460D-AA2B-3C97F05A035B}" type="presOf" srcId="{EB484139-A707-4A2E-BBE5-31D6261AE9BE}" destId="{D8B8F228-5647-452F-BDF3-D8F5BC98856A}" srcOrd="1" destOrd="0" presId="urn:microsoft.com/office/officeart/2005/8/layout/radial5"/>
    <dgm:cxn modelId="{4D14A578-63E3-4BCF-94F8-A2B1125ABEFF}" type="presOf" srcId="{9333996F-BBEB-44AA-BCE7-F58671B057C3}" destId="{4AFF37CF-12FA-4A60-A7D3-F99A5143433A}" srcOrd="0" destOrd="2" presId="urn:microsoft.com/office/officeart/2005/8/layout/radial5"/>
    <dgm:cxn modelId="{378453B9-FE5C-4AC6-B380-C688FD6A6DC1}" type="presOf" srcId="{2B4CE0E3-A750-471A-A39A-D9D219FD7AB4}" destId="{25FABF32-5DE5-4168-9D2C-BA6750C8ECFF}" srcOrd="1" destOrd="0" presId="urn:microsoft.com/office/officeart/2005/8/layout/radial5"/>
    <dgm:cxn modelId="{1A7C7BF2-11C0-4EF7-A66E-21CCC132EE27}" type="presOf" srcId="{9C7B93B4-AFE1-4698-9FF5-6F3AFA228B1E}" destId="{2CF3351D-E470-41E6-B89A-4590FE290318}" srcOrd="0" destOrd="2" presId="urn:microsoft.com/office/officeart/2005/8/layout/radial5"/>
    <dgm:cxn modelId="{3FE55F7B-03DF-4FC5-93B5-F831F178FD30}" type="presOf" srcId="{67C92F81-DBA5-463A-B5C3-5E2A1C186B3A}" destId="{4AFF37CF-12FA-4A60-A7D3-F99A5143433A}" srcOrd="0" destOrd="0" presId="urn:microsoft.com/office/officeart/2005/8/layout/radial5"/>
    <dgm:cxn modelId="{7BBE3AC6-B556-4E8D-8145-8DE2A1AF63F7}" type="presOf" srcId="{A9545537-FD80-4C8E-BD35-DC80896D0B34}" destId="{2CF3351D-E470-41E6-B89A-4590FE290318}" srcOrd="0" destOrd="0" presId="urn:microsoft.com/office/officeart/2005/8/layout/radial5"/>
    <dgm:cxn modelId="{0BB7A41F-8927-4607-AB86-F30B42BD1550}" srcId="{359ABFF6-666A-45D3-85D8-0F2C348E8185}" destId="{F864C64F-B3FD-40B8-870E-81FF15D6DA0F}" srcOrd="1" destOrd="0" parTransId="{B6E119B9-7C3F-4944-8BA9-26D3D6A4DC49}" sibTransId="{A568AA0D-04B7-4665-BF8F-8D9C3B2DDE89}"/>
    <dgm:cxn modelId="{FD14A167-CB26-4FAA-AEBD-7E83D5AEA28C}" srcId="{5AC92C50-E052-4BD8-B5CB-E421738D3F3D}" destId="{CB909371-6751-4370-AB00-8BAFBACFC1FC}" srcOrd="3" destOrd="0" parTransId="{B7AC98D0-2AFD-4518-AE7E-0E18F5F5608F}" sibTransId="{5ACE93D3-1159-4FCE-9E81-56582277CA84}"/>
    <dgm:cxn modelId="{F2D28F5E-386C-40F3-8618-0A4E19BC68B8}" type="presOf" srcId="{2B4CE0E3-A750-471A-A39A-D9D219FD7AB4}" destId="{86FDBF2F-5BD7-4201-AA39-C20920BD721A}" srcOrd="0" destOrd="0" presId="urn:microsoft.com/office/officeart/2005/8/layout/radial5"/>
    <dgm:cxn modelId="{E148769B-B1FA-43AC-B9C9-A9944D8D93F5}" srcId="{359ABFF6-666A-45D3-85D8-0F2C348E8185}" destId="{64087CA0-5169-4518-B799-34AD0A076E60}" srcOrd="0" destOrd="0" parTransId="{D2FD05F4-BF89-44C1-8BA1-F2A786DD26E9}" sibTransId="{705005A4-48BF-4988-BC64-09E4601998CA}"/>
    <dgm:cxn modelId="{406D1809-55CB-4BE7-823B-B42629D59D47}" srcId="{A9545537-FD80-4C8E-BD35-DC80896D0B34}" destId="{3959F962-D671-4939-9A0B-3EF1CF13A822}" srcOrd="2" destOrd="0" parTransId="{0399932C-7DEA-4F2F-9401-710D58B97F32}" sibTransId="{B70D2F27-2803-483A-9343-005FB6B9AA92}"/>
    <dgm:cxn modelId="{C63FDF06-81FC-41EB-9D3B-4A39384627D0}" srcId="{67C92F81-DBA5-463A-B5C3-5E2A1C186B3A}" destId="{9333996F-BBEB-44AA-BCE7-F58671B057C3}" srcOrd="1" destOrd="0" parTransId="{0D382803-D7E4-4777-9631-63BF7D7A6EDF}" sibTransId="{7443270A-4434-4405-9F50-631913D937A2}"/>
    <dgm:cxn modelId="{FFE2E854-C661-482F-BE2A-3A348A021499}" srcId="{5AC92C50-E052-4BD8-B5CB-E421738D3F3D}" destId="{359ABFF6-666A-45D3-85D8-0F2C348E8185}" srcOrd="0" destOrd="0" parTransId="{2B4CE0E3-A750-471A-A39A-D9D219FD7AB4}" sibTransId="{F4B194CD-4D5B-4527-96CD-12E5215059AB}"/>
    <dgm:cxn modelId="{9E6D80A8-A52D-4384-8D07-274D5591FDAF}" type="presOf" srcId="{B7AC98D0-2AFD-4518-AE7E-0E18F5F5608F}" destId="{D28A93B9-B62C-4DB8-B02B-16E0A827B1C9}" srcOrd="0" destOrd="0" presId="urn:microsoft.com/office/officeart/2005/8/layout/radial5"/>
    <dgm:cxn modelId="{0B1B7B8A-FFBE-4575-9FB0-9A6ADA2AC10B}" type="presOf" srcId="{E2C75CD3-1261-403F-A110-A0F4706D762B}" destId="{4956B9FB-4322-48A7-AECF-EF40FD6D7AF3}" srcOrd="0" destOrd="3" presId="urn:microsoft.com/office/officeart/2005/8/layout/radial5"/>
    <dgm:cxn modelId="{43B36B28-FEFC-48D5-9C97-BE7A8F7B786C}" srcId="{A9545537-FD80-4C8E-BD35-DC80896D0B34}" destId="{9C7B93B4-AFE1-4698-9FF5-6F3AFA228B1E}" srcOrd="1" destOrd="0" parTransId="{DA30524E-8584-4B89-AB85-457C52B15F9C}" sibTransId="{E6B33394-2F7B-402A-9125-7519E99B9213}"/>
    <dgm:cxn modelId="{2D87ADF3-20E2-469D-A1BA-DAEB1AF5D8FC}" type="presOf" srcId="{E8683276-FA70-41B9-9005-90B30E9847BF}" destId="{5AC41EB0-0D42-4668-AB92-E5BAA8DAAF54}" srcOrd="0" destOrd="1" presId="urn:microsoft.com/office/officeart/2005/8/layout/radial5"/>
    <dgm:cxn modelId="{173AFFD7-A641-4657-81A9-DCDA9535E4A0}" type="presOf" srcId="{657E0A30-107C-4D5B-A6CB-31D6B66F2327}" destId="{5AC41EB0-0D42-4668-AB92-E5BAA8DAAF54}" srcOrd="0" destOrd="2" presId="urn:microsoft.com/office/officeart/2005/8/layout/radial5"/>
    <dgm:cxn modelId="{BD877961-D527-4AD0-AF63-6DD29D2A13EB}" type="presOf" srcId="{359ABFF6-666A-45D3-85D8-0F2C348E8185}" destId="{4956B9FB-4322-48A7-AECF-EF40FD6D7AF3}" srcOrd="0" destOrd="0" presId="urn:microsoft.com/office/officeart/2005/8/layout/radial5"/>
    <dgm:cxn modelId="{BE8D438F-B74C-4A84-B39C-625C897E365B}" srcId="{CB909371-6751-4370-AB00-8BAFBACFC1FC}" destId="{657E0A30-107C-4D5B-A6CB-31D6B66F2327}" srcOrd="1" destOrd="0" parTransId="{AC0D5AC6-97B3-49C8-B1C6-71629E5B9ECE}" sibTransId="{E78A0C77-C7CC-4E62-9045-5BFDB18CBDDD}"/>
    <dgm:cxn modelId="{211B536A-B1EE-4611-AF91-61B8554BAE34}" type="presOf" srcId="{EB484139-A707-4A2E-BBE5-31D6261AE9BE}" destId="{C98446D2-337F-4CFA-87D1-8CEDCE7E9BD4}" srcOrd="0" destOrd="0" presId="urn:microsoft.com/office/officeart/2005/8/layout/radial5"/>
    <dgm:cxn modelId="{1A2DAC28-EC01-472C-B63A-167C676BC450}" type="presOf" srcId="{B7AC98D0-2AFD-4518-AE7E-0E18F5F5608F}" destId="{B8295B6F-DE00-47B7-BE7F-CA064C17220D}" srcOrd="1" destOrd="0" presId="urn:microsoft.com/office/officeart/2005/8/layout/radial5"/>
    <dgm:cxn modelId="{770451AF-5637-489E-BBA6-E80F2097C498}" type="presOf" srcId="{5AC92C50-E052-4BD8-B5CB-E421738D3F3D}" destId="{19B81F20-F921-43E5-AD03-EF8BAAC605E4}" srcOrd="0" destOrd="0" presId="urn:microsoft.com/office/officeart/2005/8/layout/radial5"/>
    <dgm:cxn modelId="{8C348277-0E57-4E86-8934-678E11E74A5D}" type="presOf" srcId="{CB909371-6751-4370-AB00-8BAFBACFC1FC}" destId="{5AC41EB0-0D42-4668-AB92-E5BAA8DAAF54}" srcOrd="0" destOrd="0" presId="urn:microsoft.com/office/officeart/2005/8/layout/radial5"/>
    <dgm:cxn modelId="{32B02DF5-84DB-4DE4-9A2B-A82DBCC793EF}" type="presParOf" srcId="{38CC61B4-CA2E-4075-8F30-E316C5EAF01D}" destId="{19B81F20-F921-43E5-AD03-EF8BAAC605E4}" srcOrd="0" destOrd="0" presId="urn:microsoft.com/office/officeart/2005/8/layout/radial5"/>
    <dgm:cxn modelId="{432A929C-2135-41EF-949C-1C11BB3DD334}" type="presParOf" srcId="{38CC61B4-CA2E-4075-8F30-E316C5EAF01D}" destId="{86FDBF2F-5BD7-4201-AA39-C20920BD721A}" srcOrd="1" destOrd="0" presId="urn:microsoft.com/office/officeart/2005/8/layout/radial5"/>
    <dgm:cxn modelId="{1EDA1FA6-6628-4E09-B51A-E858F97CBA72}" type="presParOf" srcId="{86FDBF2F-5BD7-4201-AA39-C20920BD721A}" destId="{25FABF32-5DE5-4168-9D2C-BA6750C8ECFF}" srcOrd="0" destOrd="0" presId="urn:microsoft.com/office/officeart/2005/8/layout/radial5"/>
    <dgm:cxn modelId="{FD06D39D-C2E2-4860-964B-69CA760AAAA5}" type="presParOf" srcId="{38CC61B4-CA2E-4075-8F30-E316C5EAF01D}" destId="{4956B9FB-4322-48A7-AECF-EF40FD6D7AF3}" srcOrd="2" destOrd="0" presId="urn:microsoft.com/office/officeart/2005/8/layout/radial5"/>
    <dgm:cxn modelId="{2A7CA497-BC60-42D8-B352-FEE4C20945C5}" type="presParOf" srcId="{38CC61B4-CA2E-4075-8F30-E316C5EAF01D}" destId="{BD4A5BB6-FCAD-4BF9-9654-98F70642641B}" srcOrd="3" destOrd="0" presId="urn:microsoft.com/office/officeart/2005/8/layout/radial5"/>
    <dgm:cxn modelId="{71A638BB-B60C-4111-BEAE-8B6ED1CC100F}" type="presParOf" srcId="{BD4A5BB6-FCAD-4BF9-9654-98F70642641B}" destId="{473276D5-C964-4545-8D64-8ED621A0FB7B}" srcOrd="0" destOrd="0" presId="urn:microsoft.com/office/officeart/2005/8/layout/radial5"/>
    <dgm:cxn modelId="{D87AD07A-354C-4974-9CD4-F6E43FDFACF7}" type="presParOf" srcId="{38CC61B4-CA2E-4075-8F30-E316C5EAF01D}" destId="{2CF3351D-E470-41E6-B89A-4590FE290318}" srcOrd="4" destOrd="0" presId="urn:microsoft.com/office/officeart/2005/8/layout/radial5"/>
    <dgm:cxn modelId="{C6D84895-07FA-4A3D-BB63-6B83E673AEE4}" type="presParOf" srcId="{38CC61B4-CA2E-4075-8F30-E316C5EAF01D}" destId="{C98446D2-337F-4CFA-87D1-8CEDCE7E9BD4}" srcOrd="5" destOrd="0" presId="urn:microsoft.com/office/officeart/2005/8/layout/radial5"/>
    <dgm:cxn modelId="{9EE881EF-4BDE-40C4-A647-67D84F3D36DF}" type="presParOf" srcId="{C98446D2-337F-4CFA-87D1-8CEDCE7E9BD4}" destId="{D8B8F228-5647-452F-BDF3-D8F5BC98856A}" srcOrd="0" destOrd="0" presId="urn:microsoft.com/office/officeart/2005/8/layout/radial5"/>
    <dgm:cxn modelId="{D10E5FEE-82B7-4758-8AD1-0C768A86D061}" type="presParOf" srcId="{38CC61B4-CA2E-4075-8F30-E316C5EAF01D}" destId="{4AFF37CF-12FA-4A60-A7D3-F99A5143433A}" srcOrd="6" destOrd="0" presId="urn:microsoft.com/office/officeart/2005/8/layout/radial5"/>
    <dgm:cxn modelId="{E2DB34B1-D3BF-4238-8D46-6FD269EB522B}" type="presParOf" srcId="{38CC61B4-CA2E-4075-8F30-E316C5EAF01D}" destId="{D28A93B9-B62C-4DB8-B02B-16E0A827B1C9}" srcOrd="7" destOrd="0" presId="urn:microsoft.com/office/officeart/2005/8/layout/radial5"/>
    <dgm:cxn modelId="{AACF0468-03BC-41AE-8F86-C9B779DFC850}" type="presParOf" srcId="{D28A93B9-B62C-4DB8-B02B-16E0A827B1C9}" destId="{B8295B6F-DE00-47B7-BE7F-CA064C17220D}" srcOrd="0" destOrd="0" presId="urn:microsoft.com/office/officeart/2005/8/layout/radial5"/>
    <dgm:cxn modelId="{9C082041-DDD8-4040-9136-B5218B45D169}" type="presParOf" srcId="{38CC61B4-CA2E-4075-8F30-E316C5EAF01D}" destId="{5AC41EB0-0D42-4668-AB92-E5BAA8DAAF54}" srcOrd="8"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0B38-706F-48CB-B7A8-5DE4FE1F0609}">
      <dsp:nvSpPr>
        <dsp:cNvPr id="0" name=""/>
        <dsp:cNvSpPr/>
      </dsp:nvSpPr>
      <dsp:spPr>
        <a:xfrm>
          <a:off x="-4879910" y="-747822"/>
          <a:ext cx="5812057" cy="5812057"/>
        </a:xfrm>
        <a:prstGeom prst="blockArc">
          <a:avLst>
            <a:gd name="adj1" fmla="val 18900000"/>
            <a:gd name="adj2" fmla="val 2700000"/>
            <a:gd name="adj3" fmla="val 37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F3C13-6639-4C44-BA6B-74B1330F020A}">
      <dsp:nvSpPr>
        <dsp:cNvPr id="0" name=""/>
        <dsp:cNvSpPr/>
      </dsp:nvSpPr>
      <dsp:spPr>
        <a:xfrm>
          <a:off x="407862" y="269689"/>
          <a:ext cx="3456360" cy="539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06" tIns="71120" rIns="71120" bIns="71120" numCol="1" spcCol="1270" anchor="ctr" anchorCtr="0">
          <a:noAutofit/>
        </a:bodyPr>
        <a:lstStyle/>
        <a:p>
          <a:pPr lvl="0" algn="l" defTabSz="1244600">
            <a:lnSpc>
              <a:spcPct val="90000"/>
            </a:lnSpc>
            <a:spcBef>
              <a:spcPct val="0"/>
            </a:spcBef>
            <a:spcAft>
              <a:spcPct val="35000"/>
            </a:spcAft>
          </a:pPr>
          <a:r>
            <a:rPr lang="en-GB" sz="2800" kern="1200" dirty="0"/>
            <a:t>Clusters</a:t>
          </a:r>
          <a:endParaRPr lang="en-US" sz="2800" kern="1200" dirty="0"/>
        </a:p>
      </dsp:txBody>
      <dsp:txXfrm>
        <a:off x="407862" y="269689"/>
        <a:ext cx="3456360" cy="539724"/>
      </dsp:txXfrm>
    </dsp:sp>
    <dsp:sp modelId="{7D96B774-79EA-47FF-A6CC-9226D50A45C4}">
      <dsp:nvSpPr>
        <dsp:cNvPr id="0" name=""/>
        <dsp:cNvSpPr/>
      </dsp:nvSpPr>
      <dsp:spPr>
        <a:xfrm>
          <a:off x="70535" y="202223"/>
          <a:ext cx="674655" cy="6746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324F05-993E-4A77-9DD0-E7EFAA16DD0A}">
      <dsp:nvSpPr>
        <dsp:cNvPr id="0" name=""/>
        <dsp:cNvSpPr/>
      </dsp:nvSpPr>
      <dsp:spPr>
        <a:xfrm>
          <a:off x="794613" y="1079016"/>
          <a:ext cx="3069609" cy="539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06" tIns="71120" rIns="71120" bIns="71120" numCol="1" spcCol="1270" anchor="ctr" anchorCtr="0">
          <a:noAutofit/>
        </a:bodyPr>
        <a:lstStyle/>
        <a:p>
          <a:pPr lvl="0" algn="l" defTabSz="1244600">
            <a:lnSpc>
              <a:spcPct val="90000"/>
            </a:lnSpc>
            <a:spcBef>
              <a:spcPct val="0"/>
            </a:spcBef>
            <a:spcAft>
              <a:spcPct val="35000"/>
            </a:spcAft>
          </a:pPr>
          <a:r>
            <a:rPr lang="en-GB" sz="2800" kern="1200" dirty="0"/>
            <a:t>Connectivity</a:t>
          </a:r>
          <a:endParaRPr lang="en-US" sz="2800" kern="1200" dirty="0"/>
        </a:p>
      </dsp:txBody>
      <dsp:txXfrm>
        <a:off x="794613" y="1079016"/>
        <a:ext cx="3069609" cy="539724"/>
      </dsp:txXfrm>
    </dsp:sp>
    <dsp:sp modelId="{1C6D464D-D45D-4270-AF78-A46F73A8ADC9}">
      <dsp:nvSpPr>
        <dsp:cNvPr id="0" name=""/>
        <dsp:cNvSpPr/>
      </dsp:nvSpPr>
      <dsp:spPr>
        <a:xfrm>
          <a:off x="457285" y="1011551"/>
          <a:ext cx="674655" cy="6746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DCDB42-F70A-453E-ACAA-5E8F5439F4F6}">
      <dsp:nvSpPr>
        <dsp:cNvPr id="0" name=""/>
        <dsp:cNvSpPr/>
      </dsp:nvSpPr>
      <dsp:spPr>
        <a:xfrm>
          <a:off x="913314" y="1888343"/>
          <a:ext cx="2950908" cy="539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06" tIns="71120" rIns="71120" bIns="71120" numCol="1" spcCol="1270" anchor="ctr" anchorCtr="0">
          <a:noAutofit/>
        </a:bodyPr>
        <a:lstStyle/>
        <a:p>
          <a:pPr lvl="0" algn="l" defTabSz="1244600">
            <a:lnSpc>
              <a:spcPct val="90000"/>
            </a:lnSpc>
            <a:spcBef>
              <a:spcPct val="0"/>
            </a:spcBef>
            <a:spcAft>
              <a:spcPct val="35000"/>
            </a:spcAft>
          </a:pPr>
          <a:r>
            <a:rPr lang="en-GB" sz="2800" kern="1200" dirty="0"/>
            <a:t>Community</a:t>
          </a:r>
          <a:endParaRPr lang="en-US" sz="2800" kern="1200" dirty="0"/>
        </a:p>
      </dsp:txBody>
      <dsp:txXfrm>
        <a:off x="913314" y="1888343"/>
        <a:ext cx="2950908" cy="539724"/>
      </dsp:txXfrm>
    </dsp:sp>
    <dsp:sp modelId="{D4836221-999E-45B1-B9DA-02E2DB6600A5}">
      <dsp:nvSpPr>
        <dsp:cNvPr id="0" name=""/>
        <dsp:cNvSpPr/>
      </dsp:nvSpPr>
      <dsp:spPr>
        <a:xfrm>
          <a:off x="575986" y="1820878"/>
          <a:ext cx="674655" cy="6746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F5244D-41BB-4FC1-8C8A-B61663BB2B23}">
      <dsp:nvSpPr>
        <dsp:cNvPr id="0" name=""/>
        <dsp:cNvSpPr/>
      </dsp:nvSpPr>
      <dsp:spPr>
        <a:xfrm>
          <a:off x="794613" y="2697671"/>
          <a:ext cx="3069609" cy="539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06" tIns="71120" rIns="71120" bIns="71120" numCol="1" spcCol="1270" anchor="ctr" anchorCtr="0">
          <a:noAutofit/>
        </a:bodyPr>
        <a:lstStyle/>
        <a:p>
          <a:pPr lvl="0" algn="l" defTabSz="1244600">
            <a:lnSpc>
              <a:spcPct val="90000"/>
            </a:lnSpc>
            <a:spcBef>
              <a:spcPct val="0"/>
            </a:spcBef>
            <a:spcAft>
              <a:spcPct val="35000"/>
            </a:spcAft>
          </a:pPr>
          <a:r>
            <a:rPr lang="en-GB" sz="2800" kern="1200" dirty="0"/>
            <a:t>Capacity building</a:t>
          </a:r>
          <a:endParaRPr lang="en-US" sz="2800" kern="1200" dirty="0"/>
        </a:p>
      </dsp:txBody>
      <dsp:txXfrm>
        <a:off x="794613" y="2697671"/>
        <a:ext cx="3069609" cy="539724"/>
      </dsp:txXfrm>
    </dsp:sp>
    <dsp:sp modelId="{2841CC6E-8F3D-4C88-9700-66DE85860250}">
      <dsp:nvSpPr>
        <dsp:cNvPr id="0" name=""/>
        <dsp:cNvSpPr/>
      </dsp:nvSpPr>
      <dsp:spPr>
        <a:xfrm>
          <a:off x="457285" y="2630205"/>
          <a:ext cx="674655" cy="6746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2B2D47-DED2-46EB-B9A8-E37E4C6C59FE}">
      <dsp:nvSpPr>
        <dsp:cNvPr id="0" name=""/>
        <dsp:cNvSpPr/>
      </dsp:nvSpPr>
      <dsp:spPr>
        <a:xfrm>
          <a:off x="407862" y="3506998"/>
          <a:ext cx="3456360" cy="539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06" tIns="71120" rIns="71120" bIns="71120" numCol="1" spcCol="1270" anchor="ctr" anchorCtr="0">
          <a:noAutofit/>
        </a:bodyPr>
        <a:lstStyle/>
        <a:p>
          <a:pPr lvl="0" algn="l" defTabSz="1244600">
            <a:lnSpc>
              <a:spcPct val="90000"/>
            </a:lnSpc>
            <a:spcBef>
              <a:spcPct val="0"/>
            </a:spcBef>
            <a:spcAft>
              <a:spcPct val="35000"/>
            </a:spcAft>
          </a:pPr>
          <a:r>
            <a:rPr lang="en-GB" sz="2800" kern="1200" dirty="0"/>
            <a:t>Collaboration</a:t>
          </a:r>
          <a:endParaRPr lang="en-US" sz="2800" kern="1200" dirty="0"/>
        </a:p>
      </dsp:txBody>
      <dsp:txXfrm>
        <a:off x="407862" y="3506998"/>
        <a:ext cx="3456360" cy="539724"/>
      </dsp:txXfrm>
    </dsp:sp>
    <dsp:sp modelId="{856D382F-6E79-4F8E-8262-77E740075CBF}">
      <dsp:nvSpPr>
        <dsp:cNvPr id="0" name=""/>
        <dsp:cNvSpPr/>
      </dsp:nvSpPr>
      <dsp:spPr>
        <a:xfrm>
          <a:off x="70535" y="3439532"/>
          <a:ext cx="674655" cy="6746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81F20-F921-43E5-AD03-EF8BAAC605E4}">
      <dsp:nvSpPr>
        <dsp:cNvPr id="0" name=""/>
        <dsp:cNvSpPr/>
      </dsp:nvSpPr>
      <dsp:spPr>
        <a:xfrm>
          <a:off x="4132836" y="1392873"/>
          <a:ext cx="1794487" cy="1653660"/>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EU Cluster Hub</a:t>
          </a:r>
          <a:endParaRPr lang="en-US" sz="2600" kern="1200" dirty="0"/>
        </a:p>
      </dsp:txBody>
      <dsp:txXfrm>
        <a:off x="4395633" y="1635046"/>
        <a:ext cx="1268893" cy="1169314"/>
      </dsp:txXfrm>
    </dsp:sp>
    <dsp:sp modelId="{86FDBF2F-5BD7-4201-AA39-C20920BD721A}">
      <dsp:nvSpPr>
        <dsp:cNvPr id="0" name=""/>
        <dsp:cNvSpPr/>
      </dsp:nvSpPr>
      <dsp:spPr>
        <a:xfrm rot="12834936">
          <a:off x="3959965" y="1395957"/>
          <a:ext cx="274172" cy="392815"/>
        </a:xfrm>
        <a:prstGeom prst="rightArrow">
          <a:avLst>
            <a:gd name="adj1" fmla="val 60000"/>
            <a:gd name="adj2" fmla="val 50000"/>
          </a:avLst>
        </a:prstGeom>
        <a:solidFill>
          <a:schemeClr val="accent1">
            <a:tint val="60000"/>
            <a:hueOff val="0"/>
            <a:satOff val="0"/>
            <a:lumOff val="0"/>
            <a:alphaOff val="0"/>
          </a:schemeClr>
        </a:solidFill>
        <a:ln w="28575">
          <a:solidFill>
            <a:srgbClr val="0F549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4035220" y="1497467"/>
        <a:ext cx="191920" cy="235689"/>
      </dsp:txXfrm>
    </dsp:sp>
    <dsp:sp modelId="{4956B9FB-4322-48A7-AECF-EF40FD6D7AF3}">
      <dsp:nvSpPr>
        <dsp:cNvPr id="0" name=""/>
        <dsp:cNvSpPr/>
      </dsp:nvSpPr>
      <dsp:spPr>
        <a:xfrm>
          <a:off x="2308927" y="122681"/>
          <a:ext cx="1716708" cy="1689073"/>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Mapping</a:t>
          </a:r>
          <a:endParaRPr lang="en-US" sz="1300" b="1" kern="1200" dirty="0"/>
        </a:p>
        <a:p>
          <a:pPr marL="57150" lvl="1" indent="-57150" algn="l" defTabSz="444500">
            <a:lnSpc>
              <a:spcPct val="90000"/>
            </a:lnSpc>
            <a:spcBef>
              <a:spcPct val="0"/>
            </a:spcBef>
            <a:spcAft>
              <a:spcPct val="15000"/>
            </a:spcAft>
            <a:buChar char="••"/>
          </a:pPr>
          <a:r>
            <a:rPr lang="en-US" sz="1000" b="0" kern="1200" dirty="0" smtClean="0"/>
            <a:t>Statistical clusters</a:t>
          </a:r>
          <a:endParaRPr lang="en-US" sz="1000" b="0" kern="1200" dirty="0"/>
        </a:p>
        <a:p>
          <a:pPr marL="57150" lvl="1" indent="-57150" algn="l" defTabSz="444500">
            <a:lnSpc>
              <a:spcPct val="90000"/>
            </a:lnSpc>
            <a:spcBef>
              <a:spcPct val="0"/>
            </a:spcBef>
            <a:spcAft>
              <a:spcPct val="15000"/>
            </a:spcAft>
            <a:buChar char="••"/>
          </a:pPr>
          <a:r>
            <a:rPr lang="en-US" sz="1000" b="0" kern="1200" dirty="0" smtClean="0"/>
            <a:t>Actors</a:t>
          </a:r>
          <a:endParaRPr lang="en-US" sz="1000" b="0" kern="1200" dirty="0"/>
        </a:p>
        <a:p>
          <a:pPr marL="57150" lvl="1" indent="-57150" algn="l" defTabSz="444500">
            <a:lnSpc>
              <a:spcPct val="90000"/>
            </a:lnSpc>
            <a:spcBef>
              <a:spcPct val="0"/>
            </a:spcBef>
            <a:spcAft>
              <a:spcPct val="15000"/>
            </a:spcAft>
            <a:buChar char="••"/>
          </a:pPr>
          <a:r>
            <a:rPr lang="en-US" sz="1000" b="0" kern="1200" dirty="0" smtClean="0"/>
            <a:t>Visibility</a:t>
          </a:r>
          <a:endParaRPr lang="en-US" sz="1000" b="0" kern="1200" dirty="0"/>
        </a:p>
      </dsp:txBody>
      <dsp:txXfrm>
        <a:off x="2560333" y="370040"/>
        <a:ext cx="1213896" cy="1194355"/>
      </dsp:txXfrm>
    </dsp:sp>
    <dsp:sp modelId="{BD4A5BB6-FCAD-4BF9-9654-98F70642641B}">
      <dsp:nvSpPr>
        <dsp:cNvPr id="0" name=""/>
        <dsp:cNvSpPr/>
      </dsp:nvSpPr>
      <dsp:spPr>
        <a:xfrm rot="19666530">
          <a:off x="5841298" y="1430737"/>
          <a:ext cx="257709" cy="392815"/>
        </a:xfrm>
        <a:prstGeom prst="rightArrow">
          <a:avLst>
            <a:gd name="adj1" fmla="val 60000"/>
            <a:gd name="adj2" fmla="val 50000"/>
          </a:avLst>
        </a:prstGeom>
        <a:solidFill>
          <a:schemeClr val="accent1">
            <a:tint val="60000"/>
            <a:hueOff val="0"/>
            <a:satOff val="0"/>
            <a:lumOff val="0"/>
            <a:alphaOff val="0"/>
          </a:schemeClr>
        </a:solidFill>
        <a:ln w="28575">
          <a:solidFill>
            <a:srgbClr val="0F549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847252" y="1529913"/>
        <a:ext cx="180396" cy="235689"/>
      </dsp:txXfrm>
    </dsp:sp>
    <dsp:sp modelId="{2CF3351D-E470-41E6-B89A-4590FE290318}">
      <dsp:nvSpPr>
        <dsp:cNvPr id="0" name=""/>
        <dsp:cNvSpPr/>
      </dsp:nvSpPr>
      <dsp:spPr>
        <a:xfrm>
          <a:off x="6039482" y="163786"/>
          <a:ext cx="1771599" cy="1722624"/>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Connecting</a:t>
          </a:r>
          <a:endParaRPr lang="en-US" sz="1300" b="1" kern="1200" dirty="0"/>
        </a:p>
        <a:p>
          <a:pPr marL="57150" lvl="1" indent="-57150" algn="l" defTabSz="444500">
            <a:lnSpc>
              <a:spcPct val="90000"/>
            </a:lnSpc>
            <a:spcBef>
              <a:spcPct val="0"/>
            </a:spcBef>
            <a:spcAft>
              <a:spcPct val="15000"/>
            </a:spcAft>
            <a:buChar char="••"/>
          </a:pPr>
          <a:r>
            <a:rPr lang="en-US" sz="1000" kern="1200" dirty="0" smtClean="0"/>
            <a:t>Matchmaking</a:t>
          </a:r>
          <a:endParaRPr lang="en-US" sz="1000" kern="1200" dirty="0"/>
        </a:p>
        <a:p>
          <a:pPr marL="57150" lvl="1" indent="-57150" algn="l" defTabSz="444500">
            <a:lnSpc>
              <a:spcPct val="90000"/>
            </a:lnSpc>
            <a:spcBef>
              <a:spcPct val="0"/>
            </a:spcBef>
            <a:spcAft>
              <a:spcPct val="15000"/>
            </a:spcAft>
            <a:buChar char="••"/>
          </a:pPr>
          <a:r>
            <a:rPr lang="en-US" sz="1000" kern="1200" dirty="0" err="1" smtClean="0"/>
            <a:t>ClusterXchange</a:t>
          </a:r>
          <a:endParaRPr lang="en-US" sz="1000" kern="1200" dirty="0"/>
        </a:p>
        <a:p>
          <a:pPr marL="57150" lvl="1" indent="-57150" algn="l" defTabSz="444500">
            <a:lnSpc>
              <a:spcPct val="90000"/>
            </a:lnSpc>
            <a:spcBef>
              <a:spcPct val="0"/>
            </a:spcBef>
            <a:spcAft>
              <a:spcPct val="15000"/>
            </a:spcAft>
            <a:buChar char="••"/>
          </a:pPr>
          <a:r>
            <a:rPr lang="en-US" sz="1000" kern="1200" dirty="0" smtClean="0"/>
            <a:t>Forums of associations and partnerships</a:t>
          </a:r>
          <a:endParaRPr lang="en-US" sz="1000" kern="1200" dirty="0"/>
        </a:p>
      </dsp:txBody>
      <dsp:txXfrm>
        <a:off x="6298927" y="416058"/>
        <a:ext cx="1252709" cy="1218080"/>
      </dsp:txXfrm>
    </dsp:sp>
    <dsp:sp modelId="{C98446D2-337F-4CFA-87D1-8CEDCE7E9BD4}">
      <dsp:nvSpPr>
        <dsp:cNvPr id="0" name=""/>
        <dsp:cNvSpPr/>
      </dsp:nvSpPr>
      <dsp:spPr>
        <a:xfrm rot="1928313">
          <a:off x="5873775" y="2670289"/>
          <a:ext cx="372323" cy="392815"/>
        </a:xfrm>
        <a:prstGeom prst="rightArrow">
          <a:avLst>
            <a:gd name="adj1" fmla="val 60000"/>
            <a:gd name="adj2" fmla="val 50000"/>
          </a:avLst>
        </a:prstGeom>
        <a:solidFill>
          <a:schemeClr val="accent1">
            <a:tint val="60000"/>
            <a:hueOff val="0"/>
            <a:satOff val="0"/>
            <a:lumOff val="0"/>
            <a:alphaOff val="0"/>
          </a:schemeClr>
        </a:solidFill>
        <a:ln w="28575">
          <a:solidFill>
            <a:srgbClr val="0F549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882333" y="2719142"/>
        <a:ext cx="260626" cy="235689"/>
      </dsp:txXfrm>
    </dsp:sp>
    <dsp:sp modelId="{4AFF37CF-12FA-4A60-A7D3-F99A5143433A}">
      <dsp:nvSpPr>
        <dsp:cNvPr id="0" name=""/>
        <dsp:cNvSpPr/>
      </dsp:nvSpPr>
      <dsp:spPr>
        <a:xfrm>
          <a:off x="6218813" y="2708663"/>
          <a:ext cx="1717194" cy="1594497"/>
        </a:xfrm>
        <a:prstGeom prst="ellipse">
          <a:avLst/>
        </a:prstGeom>
        <a:solidFill>
          <a:srgbClr val="996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Supporting cluster actors</a:t>
          </a:r>
          <a:endParaRPr lang="en-US" sz="1300" b="1" kern="1200" dirty="0"/>
        </a:p>
        <a:p>
          <a:pPr marL="57150" lvl="1" indent="-57150" algn="l" defTabSz="444500">
            <a:lnSpc>
              <a:spcPct val="90000"/>
            </a:lnSpc>
            <a:spcBef>
              <a:spcPct val="0"/>
            </a:spcBef>
            <a:spcAft>
              <a:spcPct val="15000"/>
            </a:spcAft>
            <a:buChar char="••"/>
          </a:pPr>
          <a:r>
            <a:rPr lang="en-US" sz="1000" kern="1200" dirty="0" smtClean="0"/>
            <a:t>Capacity building</a:t>
          </a:r>
          <a:endParaRPr lang="en-US" sz="1000" kern="1200" dirty="0"/>
        </a:p>
        <a:p>
          <a:pPr marL="57150" lvl="1" indent="-57150" algn="l" defTabSz="444500">
            <a:lnSpc>
              <a:spcPct val="90000"/>
            </a:lnSpc>
            <a:spcBef>
              <a:spcPct val="0"/>
            </a:spcBef>
            <a:spcAft>
              <a:spcPct val="15000"/>
            </a:spcAft>
            <a:buChar char="••"/>
          </a:pPr>
          <a:r>
            <a:rPr lang="en-US" sz="1000" kern="1200" dirty="0" smtClean="0"/>
            <a:t>Technical assistance Cluster Go International</a:t>
          </a:r>
          <a:endParaRPr lang="en-US" sz="1000" kern="1200" dirty="0"/>
        </a:p>
      </dsp:txBody>
      <dsp:txXfrm>
        <a:off x="6470290" y="2942172"/>
        <a:ext cx="1214240" cy="1127479"/>
      </dsp:txXfrm>
    </dsp:sp>
    <dsp:sp modelId="{D28A93B9-B62C-4DB8-B02B-16E0A827B1C9}">
      <dsp:nvSpPr>
        <dsp:cNvPr id="0" name=""/>
        <dsp:cNvSpPr/>
      </dsp:nvSpPr>
      <dsp:spPr>
        <a:xfrm rot="8700993">
          <a:off x="3900315" y="2697637"/>
          <a:ext cx="332222" cy="392815"/>
        </a:xfrm>
        <a:prstGeom prst="rightArrow">
          <a:avLst>
            <a:gd name="adj1" fmla="val 60000"/>
            <a:gd name="adj2" fmla="val 50000"/>
          </a:avLst>
        </a:prstGeom>
        <a:solidFill>
          <a:schemeClr val="accent1">
            <a:tint val="60000"/>
            <a:hueOff val="0"/>
            <a:satOff val="0"/>
            <a:lumOff val="0"/>
            <a:alphaOff val="0"/>
          </a:schemeClr>
        </a:solidFill>
        <a:ln w="28575">
          <a:solidFill>
            <a:srgbClr val="0F549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990978" y="2747628"/>
        <a:ext cx="232555" cy="235689"/>
      </dsp:txXfrm>
    </dsp:sp>
    <dsp:sp modelId="{5AC41EB0-0D42-4668-AB92-E5BAA8DAAF54}">
      <dsp:nvSpPr>
        <dsp:cNvPr id="0" name=""/>
        <dsp:cNvSpPr/>
      </dsp:nvSpPr>
      <dsp:spPr>
        <a:xfrm>
          <a:off x="2329686" y="2750316"/>
          <a:ext cx="1625217" cy="1580829"/>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Supporting cluster policy</a:t>
          </a:r>
          <a:endParaRPr lang="en-US" sz="1300" b="1" kern="1200" dirty="0"/>
        </a:p>
        <a:p>
          <a:pPr marL="57150" lvl="1" indent="-57150" algn="l" defTabSz="444500">
            <a:lnSpc>
              <a:spcPct val="90000"/>
            </a:lnSpc>
            <a:spcBef>
              <a:spcPct val="0"/>
            </a:spcBef>
            <a:spcAft>
              <a:spcPct val="15000"/>
            </a:spcAft>
            <a:buChar char="••"/>
          </a:pPr>
          <a:r>
            <a:rPr lang="en-US" sz="1000" kern="1200" dirty="0" smtClean="0"/>
            <a:t>Mapping policies and </a:t>
          </a:r>
          <a:r>
            <a:rPr lang="en-US" sz="1000" kern="1200" dirty="0" err="1" smtClean="0"/>
            <a:t>programmes</a:t>
          </a:r>
          <a:endParaRPr lang="en-US" sz="1000" kern="1200" dirty="0"/>
        </a:p>
        <a:p>
          <a:pPr marL="57150" lvl="1" indent="-57150" algn="l" defTabSz="444500">
            <a:lnSpc>
              <a:spcPct val="90000"/>
            </a:lnSpc>
            <a:spcBef>
              <a:spcPct val="0"/>
            </a:spcBef>
            <a:spcAft>
              <a:spcPct val="15000"/>
            </a:spcAft>
            <a:buChar char="••"/>
          </a:pPr>
          <a:r>
            <a:rPr lang="en-US" sz="1000" kern="1200" dirty="0" smtClean="0"/>
            <a:t>Capacity building</a:t>
          </a:r>
          <a:endParaRPr lang="en-US" sz="1000" kern="1200" dirty="0"/>
        </a:p>
      </dsp:txBody>
      <dsp:txXfrm>
        <a:off x="2567694" y="2981823"/>
        <a:ext cx="1149201" cy="111781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A58F50D5-C236-455E-8DF5-76927C0DA0EB}" type="datetimeFigureOut">
              <a:rPr lang="en-GB" smtClean="0"/>
              <a:pPr/>
              <a:t>10/12/2019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ED724BFA-A239-49E9-AD74-8BF67266E300}" type="slidenum">
              <a:rPr lang="en-GB" smtClean="0"/>
              <a:pPr/>
              <a:t>‹Nr.›</a:t>
            </a:fld>
            <a:endParaRPr lang="en-GB"/>
          </a:p>
        </p:txBody>
      </p:sp>
    </p:spTree>
    <p:extLst>
      <p:ext uri="{BB962C8B-B14F-4D97-AF65-F5344CB8AC3E}">
        <p14:creationId xmlns:p14="http://schemas.microsoft.com/office/powerpoint/2010/main" val="10665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724BFA-A239-49E9-AD74-8BF67266E300}" type="slidenum">
              <a:rPr lang="en-GB" smtClean="0"/>
              <a:pPr/>
              <a:t>1</a:t>
            </a:fld>
            <a:endParaRPr lang="en-GB"/>
          </a:p>
        </p:txBody>
      </p:sp>
    </p:spTree>
    <p:extLst>
      <p:ext uri="{BB962C8B-B14F-4D97-AF65-F5344CB8AC3E}">
        <p14:creationId xmlns:p14="http://schemas.microsoft.com/office/powerpoint/2010/main" val="187067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14</a:t>
            </a:fld>
            <a:endParaRPr lang="en-GB"/>
          </a:p>
        </p:txBody>
      </p:sp>
    </p:spTree>
    <p:extLst>
      <p:ext uri="{BB962C8B-B14F-4D97-AF65-F5344CB8AC3E}">
        <p14:creationId xmlns:p14="http://schemas.microsoft.com/office/powerpoint/2010/main" val="239360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15</a:t>
            </a:fld>
            <a:endParaRPr lang="en-GB"/>
          </a:p>
        </p:txBody>
      </p:sp>
    </p:spTree>
    <p:extLst>
      <p:ext uri="{BB962C8B-B14F-4D97-AF65-F5344CB8AC3E}">
        <p14:creationId xmlns:p14="http://schemas.microsoft.com/office/powerpoint/2010/main" val="239360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17</a:t>
            </a:fld>
            <a:endParaRPr lang="en-GB"/>
          </a:p>
        </p:txBody>
      </p:sp>
    </p:spTree>
    <p:extLst>
      <p:ext uri="{BB962C8B-B14F-4D97-AF65-F5344CB8AC3E}">
        <p14:creationId xmlns:p14="http://schemas.microsoft.com/office/powerpoint/2010/main" val="240865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2</a:t>
            </a:fld>
            <a:endParaRPr lang="en-GB"/>
          </a:p>
        </p:txBody>
      </p:sp>
    </p:spTree>
    <p:extLst>
      <p:ext uri="{BB962C8B-B14F-4D97-AF65-F5344CB8AC3E}">
        <p14:creationId xmlns:p14="http://schemas.microsoft.com/office/powerpoint/2010/main" val="283041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3</a:t>
            </a:fld>
            <a:endParaRPr lang="en-GB"/>
          </a:p>
        </p:txBody>
      </p:sp>
    </p:spTree>
    <p:extLst>
      <p:ext uri="{BB962C8B-B14F-4D97-AF65-F5344CB8AC3E}">
        <p14:creationId xmlns:p14="http://schemas.microsoft.com/office/powerpoint/2010/main" val="39183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4</a:t>
            </a:fld>
            <a:endParaRPr lang="en-GB"/>
          </a:p>
        </p:txBody>
      </p:sp>
    </p:spTree>
    <p:extLst>
      <p:ext uri="{BB962C8B-B14F-4D97-AF65-F5344CB8AC3E}">
        <p14:creationId xmlns:p14="http://schemas.microsoft.com/office/powerpoint/2010/main" val="92830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5</a:t>
            </a:fld>
            <a:endParaRPr lang="en-GB"/>
          </a:p>
        </p:txBody>
      </p:sp>
    </p:spTree>
    <p:extLst>
      <p:ext uri="{BB962C8B-B14F-4D97-AF65-F5344CB8AC3E}">
        <p14:creationId xmlns:p14="http://schemas.microsoft.com/office/powerpoint/2010/main" val="92830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724BFA-A239-49E9-AD74-8BF67266E300}" type="slidenum">
              <a:rPr lang="en-GB" smtClean="0"/>
              <a:pPr/>
              <a:t>8</a:t>
            </a:fld>
            <a:endParaRPr lang="en-GB"/>
          </a:p>
        </p:txBody>
      </p:sp>
    </p:spTree>
    <p:extLst>
      <p:ext uri="{BB962C8B-B14F-4D97-AF65-F5344CB8AC3E}">
        <p14:creationId xmlns:p14="http://schemas.microsoft.com/office/powerpoint/2010/main" val="341271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9</a:t>
            </a:fld>
            <a:endParaRPr lang="en-GB"/>
          </a:p>
        </p:txBody>
      </p:sp>
    </p:spTree>
    <p:extLst>
      <p:ext uri="{BB962C8B-B14F-4D97-AF65-F5344CB8AC3E}">
        <p14:creationId xmlns:p14="http://schemas.microsoft.com/office/powerpoint/2010/main" val="420677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10</a:t>
            </a:fld>
            <a:endParaRPr lang="en-GB"/>
          </a:p>
        </p:txBody>
      </p:sp>
    </p:spTree>
    <p:extLst>
      <p:ext uri="{BB962C8B-B14F-4D97-AF65-F5344CB8AC3E}">
        <p14:creationId xmlns:p14="http://schemas.microsoft.com/office/powerpoint/2010/main" val="313668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724BFA-A239-49E9-AD74-8BF67266E300}" type="slidenum">
              <a:rPr lang="en-GB" smtClean="0"/>
              <a:pPr/>
              <a:t>13</a:t>
            </a:fld>
            <a:endParaRPr lang="en-GB"/>
          </a:p>
        </p:txBody>
      </p:sp>
    </p:spTree>
    <p:extLst>
      <p:ext uri="{BB962C8B-B14F-4D97-AF65-F5344CB8AC3E}">
        <p14:creationId xmlns:p14="http://schemas.microsoft.com/office/powerpoint/2010/main" val="2393601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96000" y="2371212"/>
            <a:ext cx="10800000" cy="1776765"/>
          </a:xfrm>
        </p:spPr>
        <p:txBody>
          <a:bodyPr lIns="0" rIns="0" anchor="ctr" anchorCtr="0">
            <a:normAutofit/>
          </a:bodyPr>
          <a:lstStyle>
            <a:lvl1pPr algn="l">
              <a:defRPr sz="4000" b="1">
                <a:solidFill>
                  <a:srgbClr val="1D70B7"/>
                </a:solidFill>
              </a:defRPr>
            </a:lvl1pPr>
          </a:lstStyle>
          <a:p>
            <a:r>
              <a:rPr lang="en-GB" noProof="0" dirty="0"/>
              <a:t>Cluster presentation template</a:t>
            </a:r>
            <a:br>
              <a:rPr lang="en-GB" noProof="0" dirty="0"/>
            </a:br>
            <a:r>
              <a:rPr lang="en-GB" noProof="0" dirty="0"/>
              <a:t>Type your presentation title here</a:t>
            </a:r>
          </a:p>
        </p:txBody>
      </p:sp>
      <p:sp>
        <p:nvSpPr>
          <p:cNvPr id="3" name="Subtitle 2"/>
          <p:cNvSpPr>
            <a:spLocks noGrp="1"/>
          </p:cNvSpPr>
          <p:nvPr>
            <p:ph type="subTitle" idx="1" hasCustomPrompt="1"/>
          </p:nvPr>
        </p:nvSpPr>
        <p:spPr>
          <a:xfrm>
            <a:off x="695999" y="4280000"/>
            <a:ext cx="7200000" cy="540000"/>
          </a:xfrm>
        </p:spPr>
        <p:txBody>
          <a:bodyPr lIns="0">
            <a:normAutofit/>
          </a:bodyPr>
          <a:lstStyle>
            <a:lvl1pPr marL="0" indent="0" algn="l">
              <a:buNone/>
              <a:defRPr sz="2400" b="0">
                <a:solidFill>
                  <a:srgbClr val="1D70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John Doe, CEO Organisation</a:t>
            </a:r>
          </a:p>
        </p:txBody>
      </p:sp>
      <p:sp>
        <p:nvSpPr>
          <p:cNvPr id="10" name="TextBox 9"/>
          <p:cNvSpPr txBox="1"/>
          <p:nvPr userDrawn="1"/>
        </p:nvSpPr>
        <p:spPr>
          <a:xfrm>
            <a:off x="695999" y="5855488"/>
            <a:ext cx="9202913" cy="445477"/>
          </a:xfrm>
          <a:prstGeom prst="rect">
            <a:avLst/>
          </a:prstGeom>
          <a:noFill/>
        </p:spPr>
        <p:txBody>
          <a:bodyPr wrap="square" l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noProof="0" dirty="0">
                <a:solidFill>
                  <a:schemeClr val="bg1">
                    <a:lumMod val="50000"/>
                  </a:schemeClr>
                </a:solidFill>
                <a:latin typeface="Arial" panose="020B0604020202020204" pitchFamily="34" charset="0"/>
                <a:cs typeface="Arial" panose="020B0604020202020204" pitchFamily="34" charset="0"/>
              </a:rPr>
              <a:t>© Executive Agency for Small and Medium-sized Enterprises (EASME), 2016. Reproduction is authorised provided the source is acknowledged. The information and views set out in this presentation are those of the author(s) and do not necessarily reflect the official opinion of EASME, the European Commission or other European Institutions. EASME does not guarantee the accuracy of the data included in this presentation. Neither EASME, nor the Commission or any person acting on their behalf may be held responsible for the use which may be made of the information contained therein.</a:t>
            </a:r>
          </a:p>
          <a:p>
            <a:endParaRPr lang="en-GB" sz="800" noProof="0" dirty="0">
              <a:solidFill>
                <a:schemeClr val="bg1">
                  <a:lumMod val="50000"/>
                </a:schemeClr>
              </a:solidFill>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0" hasCustomPrompt="1"/>
          </p:nvPr>
        </p:nvSpPr>
        <p:spPr>
          <a:xfrm>
            <a:off x="7896000" y="4277489"/>
            <a:ext cx="3600000" cy="540000"/>
          </a:xfrm>
        </p:spPr>
        <p:txBody>
          <a:bodyPr rIns="0">
            <a:noAutofit/>
          </a:bodyPr>
          <a:lstStyle>
            <a:lvl1pPr marL="0" marR="0" indent="0" algn="r" defTabSz="914400" rtl="0" eaLnBrk="1" fontAlgn="auto" latinLnBrk="0" hangingPunct="1">
              <a:lnSpc>
                <a:spcPct val="100000"/>
              </a:lnSpc>
              <a:spcBef>
                <a:spcPts val="0"/>
              </a:spcBef>
              <a:spcAft>
                <a:spcPts val="0"/>
              </a:spcAft>
              <a:buClrTx/>
              <a:buSzTx/>
              <a:buFontTx/>
              <a:buNone/>
              <a:tabLst/>
              <a:defRPr sz="2400">
                <a:solidFill>
                  <a:schemeClr val="bg1">
                    <a:lumMod val="50000"/>
                  </a:schemeClr>
                </a:solidFill>
              </a:defRPr>
            </a:lvl1p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400" noProof="0" dirty="0">
                <a:solidFill>
                  <a:schemeClr val="bg1">
                    <a:lumMod val="50000"/>
                  </a:schemeClr>
                </a:solidFill>
                <a:latin typeface="Arial" panose="020B0604020202020204" pitchFamily="34" charset="0"/>
                <a:cs typeface="Arial" panose="020B0604020202020204" pitchFamily="34" charset="0"/>
              </a:rPr>
              <a:t>12.12.2016 | Brussels</a:t>
            </a:r>
          </a:p>
        </p:txBody>
      </p:sp>
      <p:sp>
        <p:nvSpPr>
          <p:cNvPr id="8" name="TextBox 7"/>
          <p:cNvSpPr txBox="1"/>
          <p:nvPr userDrawn="1"/>
        </p:nvSpPr>
        <p:spPr>
          <a:xfrm>
            <a:off x="0" y="6417356"/>
            <a:ext cx="12192000"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www.clustercollaboration.eu</a:t>
            </a:r>
          </a:p>
        </p:txBody>
      </p:sp>
    </p:spTree>
    <p:extLst>
      <p:ext uri="{BB962C8B-B14F-4D97-AF65-F5344CB8AC3E}">
        <p14:creationId xmlns:p14="http://schemas.microsoft.com/office/powerpoint/2010/main" val="185153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94798" y="1278192"/>
            <a:ext cx="10800000" cy="471488"/>
          </a:xfrm>
        </p:spPr>
        <p:txBody>
          <a:bodyPr lIns="0" rIns="0">
            <a:noAutofit/>
          </a:bodyPr>
          <a:lstStyle>
            <a:lvl1pPr>
              <a:defRPr sz="2600" b="1">
                <a:solidFill>
                  <a:srgbClr val="1D70B7"/>
                </a:solidFill>
              </a:defRPr>
            </a:lvl1pPr>
          </a:lstStyle>
          <a:p>
            <a:r>
              <a:rPr lang="en-US"/>
              <a:t>Click to edit Master title style</a:t>
            </a:r>
            <a:endParaRPr lang="en-GB" dirty="0"/>
          </a:p>
        </p:txBody>
      </p:sp>
      <p:sp>
        <p:nvSpPr>
          <p:cNvPr id="3" name="Content Placeholder 2"/>
          <p:cNvSpPr>
            <a:spLocks noGrp="1"/>
          </p:cNvSpPr>
          <p:nvPr>
            <p:ph idx="1"/>
          </p:nvPr>
        </p:nvSpPr>
        <p:spPr>
          <a:xfrm>
            <a:off x="694798" y="1902941"/>
            <a:ext cx="10800000" cy="4316884"/>
          </a:xfrm>
        </p:spPr>
        <p:txBody>
          <a:bodyPr lIns="0" rIns="0"/>
          <a:lstStyle>
            <a:lvl1pPr marL="0" indent="0">
              <a:buClr>
                <a:srgbClr val="1D70B7"/>
              </a:buClr>
              <a:buFont typeface="Arial" panose="020B0604020202020204" pitchFamily="34" charset="0"/>
              <a:buNone/>
              <a:defRPr sz="2200"/>
            </a:lvl1pPr>
            <a:lvl2pPr>
              <a:buClr>
                <a:srgbClr val="1D70B7"/>
              </a:buClr>
              <a:defRPr sz="2000"/>
            </a:lvl2pPr>
            <a:lvl3pPr>
              <a:buClr>
                <a:srgbClr val="1D70B7"/>
              </a:buClr>
              <a:defRPr sz="1800"/>
            </a:lvl3pPr>
            <a:lvl4pPr>
              <a:buClr>
                <a:srgbClr val="1D70B7"/>
              </a:buClr>
              <a:defRPr sz="1600"/>
            </a:lvl4pPr>
            <a:lvl5pPr>
              <a:buClr>
                <a:srgbClr val="1D70B7"/>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Box 19"/>
          <p:cNvSpPr txBox="1"/>
          <p:nvPr userDrawn="1"/>
        </p:nvSpPr>
        <p:spPr>
          <a:xfrm>
            <a:off x="694798" y="505314"/>
            <a:ext cx="3084871" cy="307777"/>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cs typeface="Arial" panose="020B0604020202020204" pitchFamily="34" charset="0"/>
              </a:rPr>
              <a:t>www.clustercollaboration.eu</a:t>
            </a:r>
          </a:p>
        </p:txBody>
      </p:sp>
      <p:sp>
        <p:nvSpPr>
          <p:cNvPr id="21" name="Date Placeholder 20"/>
          <p:cNvSpPr>
            <a:spLocks noGrp="1"/>
          </p:cNvSpPr>
          <p:nvPr>
            <p:ph type="dt" sz="half" idx="10"/>
          </p:nvPr>
        </p:nvSpPr>
        <p:spPr>
          <a:xfrm>
            <a:off x="694798" y="6346518"/>
            <a:ext cx="1223402" cy="501650"/>
          </a:xfrm>
        </p:spPr>
        <p:txBody>
          <a:bodyPr lIns="0" rIns="0"/>
          <a:lstStyle/>
          <a:p>
            <a:fld id="{C3C11A44-9630-4D9D-AA5E-2619911044E8}" type="datetime1">
              <a:rPr lang="fr-FR" smtClean="0"/>
              <a:pPr/>
              <a:t>10/12/2019</a:t>
            </a:fld>
            <a:endParaRPr lang="en-GB" dirty="0"/>
          </a:p>
        </p:txBody>
      </p:sp>
      <p:sp>
        <p:nvSpPr>
          <p:cNvPr id="22" name="Footer Placeholder 21"/>
          <p:cNvSpPr>
            <a:spLocks noGrp="1"/>
          </p:cNvSpPr>
          <p:nvPr>
            <p:ph type="ftr" sz="quarter" idx="11"/>
          </p:nvPr>
        </p:nvSpPr>
        <p:spPr/>
        <p:txBody>
          <a:bodyPr/>
          <a:lstStyle/>
          <a:p>
            <a:r>
              <a:rPr lang="en-US"/>
              <a:t>European Cluster Matchmaking Event-Aerospace Value Chain</a:t>
            </a:r>
            <a:endParaRPr lang="en-GB" dirty="0"/>
          </a:p>
        </p:txBody>
      </p:sp>
      <p:sp>
        <p:nvSpPr>
          <p:cNvPr id="23" name="Slide Number Placeholder 22"/>
          <p:cNvSpPr>
            <a:spLocks noGrp="1"/>
          </p:cNvSpPr>
          <p:nvPr>
            <p:ph type="sldNum" sz="quarter" idx="12"/>
          </p:nvPr>
        </p:nvSpPr>
        <p:spPr>
          <a:xfrm>
            <a:off x="10656598" y="6346518"/>
            <a:ext cx="838200" cy="501650"/>
          </a:xfrm>
        </p:spPr>
        <p:txBody>
          <a:bodyPr lIns="0" rIns="0"/>
          <a:lstStyle>
            <a:lvl1pPr algn="r">
              <a:defRPr/>
            </a:lvl1pPr>
          </a:lstStyle>
          <a:p>
            <a:fld id="{97378575-3712-44BD-96FA-C13EF75AD9F1}" type="slidenum">
              <a:rPr lang="en-GB" smtClean="0"/>
              <a:pPr/>
              <a:t>‹Nr.›</a:t>
            </a:fld>
            <a:endParaRPr lang="en-GB" dirty="0"/>
          </a:p>
        </p:txBody>
      </p:sp>
    </p:spTree>
    <p:extLst>
      <p:ext uri="{BB962C8B-B14F-4D97-AF65-F5344CB8AC3E}">
        <p14:creationId xmlns:p14="http://schemas.microsoft.com/office/powerpoint/2010/main" val="163647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25F9E-ABE5-4A41-85C8-2C26EF248664}" type="datetime1">
              <a:rPr lang="fr-FR" smtClean="0"/>
              <a:pPr/>
              <a:t>10/12/2019</a:t>
            </a:fld>
            <a:endParaRPr lang="en-GB"/>
          </a:p>
        </p:txBody>
      </p:sp>
      <p:sp>
        <p:nvSpPr>
          <p:cNvPr id="3" name="Footer Placeholder 2"/>
          <p:cNvSpPr>
            <a:spLocks noGrp="1"/>
          </p:cNvSpPr>
          <p:nvPr>
            <p:ph type="ftr" sz="quarter" idx="11"/>
          </p:nvPr>
        </p:nvSpPr>
        <p:spPr/>
        <p:txBody>
          <a:bodyPr/>
          <a:lstStyle/>
          <a:p>
            <a:r>
              <a:rPr lang="en-US"/>
              <a:t>European Cluster Matchmaking Event-Aerospace Value Chain</a:t>
            </a:r>
            <a:endParaRPr lang="en-GB"/>
          </a:p>
        </p:txBody>
      </p:sp>
      <p:sp>
        <p:nvSpPr>
          <p:cNvPr id="4" name="Slide Number Placeholder 3"/>
          <p:cNvSpPr>
            <a:spLocks noGrp="1"/>
          </p:cNvSpPr>
          <p:nvPr>
            <p:ph type="sldNum" sz="quarter" idx="12"/>
          </p:nvPr>
        </p:nvSpPr>
        <p:spPr/>
        <p:txBody>
          <a:bodyPr/>
          <a:lstStyle/>
          <a:p>
            <a:fld id="{97378575-3712-44BD-96FA-C13EF75AD9F1}" type="slidenum">
              <a:rPr lang="en-GB" smtClean="0"/>
              <a:pPr/>
              <a:t>‹Nr.›</a:t>
            </a:fld>
            <a:endParaRPr lang="en-GB"/>
          </a:p>
        </p:txBody>
      </p:sp>
    </p:spTree>
    <p:extLst>
      <p:ext uri="{BB962C8B-B14F-4D97-AF65-F5344CB8AC3E}">
        <p14:creationId xmlns:p14="http://schemas.microsoft.com/office/powerpoint/2010/main" val="6156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278192"/>
            <a:ext cx="10515600" cy="471488"/>
          </a:xfrm>
        </p:spPr>
        <p:txBody>
          <a:bodyPr>
            <a:noAutofit/>
          </a:bodyPr>
          <a:lstStyle>
            <a:lvl1pPr>
              <a:defRPr sz="2600" b="1">
                <a:solidFill>
                  <a:srgbClr val="1D70B7"/>
                </a:solidFill>
              </a:defRPr>
            </a:lvl1pPr>
          </a:lstStyle>
          <a:p>
            <a:r>
              <a:rPr lang="fr-FR"/>
              <a:t>Modifiez le style du titre</a:t>
            </a:r>
            <a:endParaRPr lang="en-GB" dirty="0"/>
          </a:p>
        </p:txBody>
      </p:sp>
      <p:sp>
        <p:nvSpPr>
          <p:cNvPr id="3" name="Content Placeholder 2"/>
          <p:cNvSpPr>
            <a:spLocks noGrp="1"/>
          </p:cNvSpPr>
          <p:nvPr>
            <p:ph idx="1"/>
          </p:nvPr>
        </p:nvSpPr>
        <p:spPr>
          <a:xfrm>
            <a:off x="838200" y="1825625"/>
            <a:ext cx="10515600" cy="4394200"/>
          </a:xfrm>
        </p:spPr>
        <p:txBody>
          <a:bodyPr/>
          <a:lstStyle>
            <a:lvl1pPr marL="0" indent="0">
              <a:buClr>
                <a:srgbClr val="1D70B7"/>
              </a:buClr>
              <a:buFont typeface="Arial" panose="020B0604020202020204" pitchFamily="34" charset="0"/>
              <a:buNone/>
              <a:defRPr sz="2200"/>
            </a:lvl1pPr>
            <a:lvl2pPr>
              <a:buClr>
                <a:srgbClr val="1D70B7"/>
              </a:buClr>
              <a:defRPr sz="2000"/>
            </a:lvl2pPr>
            <a:lvl3pPr>
              <a:buClr>
                <a:srgbClr val="1D70B7"/>
              </a:buClr>
              <a:defRPr sz="1800"/>
            </a:lvl3pPr>
            <a:lvl4pPr>
              <a:buClr>
                <a:srgbClr val="1D70B7"/>
              </a:buClr>
              <a:defRPr sz="1600"/>
            </a:lvl4pPr>
            <a:lvl5pPr>
              <a:buClr>
                <a:srgbClr val="1D70B7"/>
              </a:buClr>
              <a:defRPr sz="14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0" name="TextBox 19"/>
          <p:cNvSpPr txBox="1"/>
          <p:nvPr userDrawn="1"/>
        </p:nvSpPr>
        <p:spPr>
          <a:xfrm>
            <a:off x="838200" y="494681"/>
            <a:ext cx="3084871" cy="307777"/>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cs typeface="Arial" panose="020B0604020202020204" pitchFamily="34" charset="0"/>
              </a:rPr>
              <a:t>www.clustercollaboration.eu</a:t>
            </a:r>
          </a:p>
        </p:txBody>
      </p:sp>
      <p:sp>
        <p:nvSpPr>
          <p:cNvPr id="21" name="Date Placeholder 20"/>
          <p:cNvSpPr>
            <a:spLocks noGrp="1"/>
          </p:cNvSpPr>
          <p:nvPr>
            <p:ph type="dt" sz="half" idx="10"/>
          </p:nvPr>
        </p:nvSpPr>
        <p:spPr/>
        <p:txBody>
          <a:bodyPr/>
          <a:lstStyle/>
          <a:p>
            <a:r>
              <a:rPr lang="fr-FR"/>
              <a:t>08/10/2018</a:t>
            </a:r>
            <a:endParaRPr lang="en-GB" dirty="0"/>
          </a:p>
        </p:txBody>
      </p:sp>
      <p:sp>
        <p:nvSpPr>
          <p:cNvPr id="22" name="Footer Placeholder 21"/>
          <p:cNvSpPr>
            <a:spLocks noGrp="1"/>
          </p:cNvSpPr>
          <p:nvPr>
            <p:ph type="ftr" sz="quarter" idx="11"/>
          </p:nvPr>
        </p:nvSpPr>
        <p:spPr/>
        <p:txBody>
          <a:bodyPr/>
          <a:lstStyle/>
          <a:p>
            <a:r>
              <a:rPr lang="en-US"/>
              <a:t>Type the title of your presentation here</a:t>
            </a:r>
            <a:endParaRPr lang="en-GB" dirty="0"/>
          </a:p>
        </p:txBody>
      </p:sp>
      <p:sp>
        <p:nvSpPr>
          <p:cNvPr id="23" name="Slide Number Placeholder 22"/>
          <p:cNvSpPr>
            <a:spLocks noGrp="1"/>
          </p:cNvSpPr>
          <p:nvPr>
            <p:ph type="sldNum" sz="quarter" idx="12"/>
          </p:nvPr>
        </p:nvSpPr>
        <p:spPr/>
        <p:txBody>
          <a:bodyPr/>
          <a:lstStyle/>
          <a:p>
            <a:fld id="{97378575-3712-44BD-96FA-C13EF75AD9F1}" type="slidenum">
              <a:rPr lang="en-GB" smtClean="0"/>
              <a:pPr/>
              <a:t>‹Nr.›</a:t>
            </a:fld>
            <a:endParaRPr lang="en-GB" dirty="0"/>
          </a:p>
        </p:txBody>
      </p:sp>
    </p:spTree>
    <p:extLst>
      <p:ext uri="{BB962C8B-B14F-4D97-AF65-F5344CB8AC3E}">
        <p14:creationId xmlns:p14="http://schemas.microsoft.com/office/powerpoint/2010/main" val="173071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96000" y="2371212"/>
            <a:ext cx="10800000" cy="1776765"/>
          </a:xfrm>
        </p:spPr>
        <p:txBody>
          <a:bodyPr lIns="0" rIns="0" anchor="ctr" anchorCtr="0">
            <a:normAutofit/>
          </a:bodyPr>
          <a:lstStyle>
            <a:lvl1pPr algn="l">
              <a:defRPr sz="4000" b="1">
                <a:solidFill>
                  <a:srgbClr val="1D70B7"/>
                </a:solidFill>
              </a:defRPr>
            </a:lvl1pPr>
          </a:lstStyle>
          <a:p>
            <a:r>
              <a:rPr lang="en-GB" noProof="0" dirty="0"/>
              <a:t>Cluster presentation template</a:t>
            </a:r>
            <a:br>
              <a:rPr lang="en-GB" noProof="0" dirty="0"/>
            </a:br>
            <a:r>
              <a:rPr lang="en-GB" noProof="0" dirty="0"/>
              <a:t>Type your presentation title here</a:t>
            </a:r>
          </a:p>
        </p:txBody>
      </p:sp>
      <p:sp>
        <p:nvSpPr>
          <p:cNvPr id="3" name="Subtitle 2"/>
          <p:cNvSpPr>
            <a:spLocks noGrp="1"/>
          </p:cNvSpPr>
          <p:nvPr>
            <p:ph type="subTitle" idx="1" hasCustomPrompt="1"/>
          </p:nvPr>
        </p:nvSpPr>
        <p:spPr>
          <a:xfrm>
            <a:off x="695999" y="4280000"/>
            <a:ext cx="7200000" cy="540000"/>
          </a:xfrm>
        </p:spPr>
        <p:txBody>
          <a:bodyPr lIns="0">
            <a:normAutofit/>
          </a:bodyPr>
          <a:lstStyle>
            <a:lvl1pPr marL="0" indent="0" algn="l">
              <a:buNone/>
              <a:defRPr sz="2400" b="0">
                <a:solidFill>
                  <a:srgbClr val="1D70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John Doe, CEO Organisation</a:t>
            </a:r>
          </a:p>
        </p:txBody>
      </p:sp>
      <p:sp>
        <p:nvSpPr>
          <p:cNvPr id="10" name="TextBox 9"/>
          <p:cNvSpPr txBox="1"/>
          <p:nvPr userDrawn="1"/>
        </p:nvSpPr>
        <p:spPr>
          <a:xfrm>
            <a:off x="695999" y="5855488"/>
            <a:ext cx="9202913" cy="445477"/>
          </a:xfrm>
          <a:prstGeom prst="rect">
            <a:avLst/>
          </a:prstGeom>
          <a:noFill/>
        </p:spPr>
        <p:txBody>
          <a:bodyPr wrap="square" l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noProof="0" dirty="0">
                <a:solidFill>
                  <a:schemeClr val="bg1">
                    <a:lumMod val="50000"/>
                  </a:schemeClr>
                </a:solidFill>
                <a:latin typeface="Arial" panose="020B0604020202020204" pitchFamily="34" charset="0"/>
                <a:cs typeface="Arial" panose="020B0604020202020204" pitchFamily="34" charset="0"/>
              </a:rPr>
              <a:t>© Executive Agency for Small and Medium-sized Enterprises (EASME), 2016. Reproduction is authorised provided the source is acknowledged. The information and views set out in this presentation are those of the author(s) and do not necessarily reflect the official opinion of EASME, the European Commission or other European Institutions. EASME does not guarantee the accuracy of the data included in this presentation. Neither EASME, nor the Commission or any person acting on their behalf may be held responsible for the use which may be made of the information contained therein.</a:t>
            </a:r>
          </a:p>
          <a:p>
            <a:endParaRPr lang="en-GB" sz="800" noProof="0" dirty="0">
              <a:solidFill>
                <a:schemeClr val="bg1">
                  <a:lumMod val="50000"/>
                </a:schemeClr>
              </a:solidFill>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0" hasCustomPrompt="1"/>
          </p:nvPr>
        </p:nvSpPr>
        <p:spPr>
          <a:xfrm>
            <a:off x="7896000" y="4277489"/>
            <a:ext cx="3600000" cy="540000"/>
          </a:xfrm>
        </p:spPr>
        <p:txBody>
          <a:bodyPr rIns="0">
            <a:noAutofit/>
          </a:bodyPr>
          <a:lstStyle>
            <a:lvl1pPr marL="0" marR="0" indent="0" algn="r" defTabSz="914400" rtl="0" eaLnBrk="1" fontAlgn="auto" latinLnBrk="0" hangingPunct="1">
              <a:lnSpc>
                <a:spcPct val="100000"/>
              </a:lnSpc>
              <a:spcBef>
                <a:spcPts val="0"/>
              </a:spcBef>
              <a:spcAft>
                <a:spcPts val="0"/>
              </a:spcAft>
              <a:buClrTx/>
              <a:buSzTx/>
              <a:buFontTx/>
              <a:buNone/>
              <a:tabLst/>
              <a:defRPr sz="2400">
                <a:solidFill>
                  <a:schemeClr val="bg1">
                    <a:lumMod val="50000"/>
                  </a:schemeClr>
                </a:solidFill>
              </a:defRPr>
            </a:lvl1p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400" noProof="0" dirty="0">
                <a:solidFill>
                  <a:schemeClr val="bg1">
                    <a:lumMod val="50000"/>
                  </a:schemeClr>
                </a:solidFill>
                <a:latin typeface="Arial" panose="020B0604020202020204" pitchFamily="34" charset="0"/>
                <a:cs typeface="Arial" panose="020B0604020202020204" pitchFamily="34" charset="0"/>
              </a:rPr>
              <a:t>12.12.2016 | Brussels</a:t>
            </a:r>
          </a:p>
        </p:txBody>
      </p:sp>
      <p:sp>
        <p:nvSpPr>
          <p:cNvPr id="8" name="TextBox 7"/>
          <p:cNvSpPr txBox="1"/>
          <p:nvPr userDrawn="1"/>
        </p:nvSpPr>
        <p:spPr>
          <a:xfrm>
            <a:off x="0" y="6417356"/>
            <a:ext cx="12192000"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www.clustercollaboration.eu</a:t>
            </a:r>
          </a:p>
        </p:txBody>
      </p:sp>
    </p:spTree>
    <p:extLst>
      <p:ext uri="{BB962C8B-B14F-4D97-AF65-F5344CB8AC3E}">
        <p14:creationId xmlns:p14="http://schemas.microsoft.com/office/powerpoint/2010/main" val="3630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32"/>
            <a:ext cx="12192000" cy="6858000"/>
          </a:xfrm>
          <a:prstGeom prst="rect">
            <a:avLst/>
          </a:prstGeom>
        </p:spPr>
      </p:pic>
      <p:sp>
        <p:nvSpPr>
          <p:cNvPr id="2" name="Title 1"/>
          <p:cNvSpPr>
            <a:spLocks noGrp="1"/>
          </p:cNvSpPr>
          <p:nvPr>
            <p:ph type="title"/>
          </p:nvPr>
        </p:nvSpPr>
        <p:spPr>
          <a:xfrm>
            <a:off x="694798" y="1278192"/>
            <a:ext cx="10800000" cy="471488"/>
          </a:xfrm>
        </p:spPr>
        <p:txBody>
          <a:bodyPr lIns="0" rIns="0">
            <a:noAutofit/>
          </a:bodyPr>
          <a:lstStyle>
            <a:lvl1pPr>
              <a:defRPr sz="2600" b="1">
                <a:solidFill>
                  <a:srgbClr val="1D70B7"/>
                </a:solidFill>
              </a:defRPr>
            </a:lvl1pPr>
          </a:lstStyle>
          <a:p>
            <a:r>
              <a:rPr lang="en-US"/>
              <a:t>Click to edit Master title style</a:t>
            </a:r>
            <a:endParaRPr lang="en-GB" dirty="0"/>
          </a:p>
        </p:txBody>
      </p:sp>
      <p:sp>
        <p:nvSpPr>
          <p:cNvPr id="20" name="TextBox 19"/>
          <p:cNvSpPr txBox="1"/>
          <p:nvPr userDrawn="1"/>
        </p:nvSpPr>
        <p:spPr>
          <a:xfrm>
            <a:off x="694798" y="505314"/>
            <a:ext cx="3084871" cy="307777"/>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cs typeface="Arial" panose="020B0604020202020204" pitchFamily="34" charset="0"/>
              </a:rPr>
              <a:t>www.clustercollaboration.eu</a:t>
            </a:r>
          </a:p>
        </p:txBody>
      </p:sp>
      <p:sp>
        <p:nvSpPr>
          <p:cNvPr id="21" name="Date Placeholder 20"/>
          <p:cNvSpPr>
            <a:spLocks noGrp="1"/>
          </p:cNvSpPr>
          <p:nvPr>
            <p:ph type="dt" sz="half" idx="10"/>
          </p:nvPr>
        </p:nvSpPr>
        <p:spPr>
          <a:xfrm>
            <a:off x="694798" y="6346518"/>
            <a:ext cx="1223402" cy="501650"/>
          </a:xfrm>
        </p:spPr>
        <p:txBody>
          <a:bodyPr lIns="0" rIns="0"/>
          <a:lstStyle/>
          <a:p>
            <a:fld id="{A13DB6FC-D0B2-4049-B0B8-455092286B7D}" type="datetime1">
              <a:rPr lang="fr-FR" smtClean="0"/>
              <a:pPr/>
              <a:t>10/12/2019</a:t>
            </a:fld>
            <a:endParaRPr lang="en-GB" dirty="0"/>
          </a:p>
        </p:txBody>
      </p:sp>
      <p:sp>
        <p:nvSpPr>
          <p:cNvPr id="22" name="Footer Placeholder 21"/>
          <p:cNvSpPr>
            <a:spLocks noGrp="1"/>
          </p:cNvSpPr>
          <p:nvPr>
            <p:ph type="ftr" sz="quarter" idx="11"/>
          </p:nvPr>
        </p:nvSpPr>
        <p:spPr/>
        <p:txBody>
          <a:bodyPr/>
          <a:lstStyle/>
          <a:p>
            <a:r>
              <a:rPr lang="en-US"/>
              <a:t>European Cluster Matchmaking Event-Aerospace Value Chain</a:t>
            </a:r>
            <a:endParaRPr lang="en-GB" dirty="0"/>
          </a:p>
        </p:txBody>
      </p:sp>
      <p:sp>
        <p:nvSpPr>
          <p:cNvPr id="23" name="Slide Number Placeholder 22"/>
          <p:cNvSpPr>
            <a:spLocks noGrp="1"/>
          </p:cNvSpPr>
          <p:nvPr>
            <p:ph type="sldNum" sz="quarter" idx="12"/>
          </p:nvPr>
        </p:nvSpPr>
        <p:spPr>
          <a:xfrm>
            <a:off x="10656598" y="6346518"/>
            <a:ext cx="838200" cy="501650"/>
          </a:xfrm>
        </p:spPr>
        <p:txBody>
          <a:bodyPr lIns="0" rIns="0"/>
          <a:lstStyle>
            <a:lvl1pPr algn="r">
              <a:defRPr/>
            </a:lvl1pPr>
          </a:lstStyle>
          <a:p>
            <a:fld id="{97378575-3712-44BD-96FA-C13EF75AD9F1}" type="slidenum">
              <a:rPr lang="en-GB" smtClean="0"/>
              <a:pPr/>
              <a:t>‹Nr.›</a:t>
            </a:fld>
            <a:endParaRPr lang="en-GB" dirty="0"/>
          </a:p>
        </p:txBody>
      </p:sp>
    </p:spTree>
    <p:extLst>
      <p:ext uri="{BB962C8B-B14F-4D97-AF65-F5344CB8AC3E}">
        <p14:creationId xmlns:p14="http://schemas.microsoft.com/office/powerpoint/2010/main" val="164109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7D151-5DA8-4483-91D7-0E9FCE93E233}" type="datetime1">
              <a:rPr lang="fr-FR" smtClean="0"/>
              <a:pPr/>
              <a:t>10/12/2019</a:t>
            </a:fld>
            <a:endParaRPr lang="en-GB"/>
          </a:p>
        </p:txBody>
      </p:sp>
      <p:sp>
        <p:nvSpPr>
          <p:cNvPr id="3" name="Footer Placeholder 2"/>
          <p:cNvSpPr>
            <a:spLocks noGrp="1"/>
          </p:cNvSpPr>
          <p:nvPr>
            <p:ph type="ftr" sz="quarter" idx="11"/>
          </p:nvPr>
        </p:nvSpPr>
        <p:spPr/>
        <p:txBody>
          <a:bodyPr/>
          <a:lstStyle/>
          <a:p>
            <a:r>
              <a:rPr lang="en-US"/>
              <a:t>European Cluster Matchmaking Event-Aerospace Value Chain</a:t>
            </a:r>
            <a:endParaRPr lang="en-GB" dirty="0"/>
          </a:p>
        </p:txBody>
      </p:sp>
      <p:sp>
        <p:nvSpPr>
          <p:cNvPr id="4" name="Slide Number Placeholder 3"/>
          <p:cNvSpPr>
            <a:spLocks noGrp="1"/>
          </p:cNvSpPr>
          <p:nvPr>
            <p:ph type="sldNum" sz="quarter" idx="12"/>
          </p:nvPr>
        </p:nvSpPr>
        <p:spPr/>
        <p:txBody>
          <a:bodyPr/>
          <a:lstStyle/>
          <a:p>
            <a:fld id="{97378575-3712-44BD-96FA-C13EF75AD9F1}" type="slidenum">
              <a:rPr lang="en-GB" smtClean="0"/>
              <a:pPr/>
              <a:t>‹Nr.›</a:t>
            </a:fld>
            <a:endParaRPr lang="en-GB"/>
          </a:p>
        </p:txBody>
      </p:sp>
      <p:pic>
        <p:nvPicPr>
          <p:cNvPr id="12"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ußzeilenplatzhalter 4"/>
          <p:cNvSpPr txBox="1">
            <a:spLocks/>
          </p:cNvSpPr>
          <p:nvPr userDrawn="1"/>
        </p:nvSpPr>
        <p:spPr>
          <a:xfrm>
            <a:off x="2108400" y="6356350"/>
            <a:ext cx="8280000" cy="501650"/>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www.clustercollaboration.eu</a:t>
            </a:r>
            <a:endParaRPr lang="en-GB" dirty="0"/>
          </a:p>
        </p:txBody>
      </p:sp>
      <p:sp>
        <p:nvSpPr>
          <p:cNvPr id="15" name="Foliennummernplatzhalter 5"/>
          <p:cNvSpPr txBox="1">
            <a:spLocks/>
          </p:cNvSpPr>
          <p:nvPr userDrawn="1"/>
        </p:nvSpPr>
        <p:spPr>
          <a:xfrm>
            <a:off x="10656598" y="6346518"/>
            <a:ext cx="838200" cy="501650"/>
          </a:xfrm>
          <a:prstGeom prst="rect">
            <a:avLst/>
          </a:prstGeom>
        </p:spPr>
        <p:txBody>
          <a:bodyPr vert="horz" lIns="91440" tIns="45720" rIns="91440" bIns="45720" rtlCol="0" anchor="ctr"/>
          <a:lstStyle>
            <a:defPPr>
              <a:defRPr lang="fr-FR"/>
            </a:defPPr>
            <a:lvl1pPr marL="0" algn="ctr" defTabSz="914400" rtl="0" eaLnBrk="1" latinLnBrk="0" hangingPunct="1">
              <a:defRPr sz="16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378575-3712-44BD-96FA-C13EF75AD9F1}" type="slidenum">
              <a:rPr lang="en-GB" sz="1200" baseline="0" smtClean="0"/>
              <a:pPr/>
              <a:t>‹Nr.›</a:t>
            </a:fld>
            <a:endParaRPr lang="en-GB" sz="1200" baseline="0" dirty="0"/>
          </a:p>
        </p:txBody>
      </p:sp>
      <p:sp>
        <p:nvSpPr>
          <p:cNvPr id="16" name="Date Placeholder 3"/>
          <p:cNvSpPr txBox="1">
            <a:spLocks/>
          </p:cNvSpPr>
          <p:nvPr userDrawn="1"/>
        </p:nvSpPr>
        <p:spPr>
          <a:xfrm>
            <a:off x="990600" y="6336686"/>
            <a:ext cx="1080000" cy="501650"/>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07/04/2017</a:t>
            </a:r>
            <a:endParaRPr lang="en-GB" dirty="0"/>
          </a:p>
        </p:txBody>
      </p:sp>
      <p:sp>
        <p:nvSpPr>
          <p:cNvPr id="17" name="TextBox 19"/>
          <p:cNvSpPr txBox="1"/>
          <p:nvPr userDrawn="1"/>
        </p:nvSpPr>
        <p:spPr>
          <a:xfrm>
            <a:off x="694798" y="505314"/>
            <a:ext cx="3084871" cy="307777"/>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cs typeface="Arial" panose="020B0604020202020204" pitchFamily="34" charset="0"/>
              </a:rPr>
              <a:t>www.clustercollaboration.eu</a:t>
            </a:r>
          </a:p>
        </p:txBody>
      </p:sp>
    </p:spTree>
    <p:extLst>
      <p:ext uri="{BB962C8B-B14F-4D97-AF65-F5344CB8AC3E}">
        <p14:creationId xmlns:p14="http://schemas.microsoft.com/office/powerpoint/2010/main" val="34228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C03A82F5-E151-4915-9836-BE61A891EBFC}" type="datetime1">
              <a:rPr lang="fr-FR" altLang="en-US" smtClean="0"/>
              <a:pPr/>
              <a:t>10/12/2019</a:t>
            </a:fld>
            <a:endParaRPr lang="en-GB" altLang="en-US"/>
          </a:p>
        </p:txBody>
      </p:sp>
      <p:sp>
        <p:nvSpPr>
          <p:cNvPr id="6" name="Footer Placeholder 5"/>
          <p:cNvSpPr>
            <a:spLocks noGrp="1"/>
          </p:cNvSpPr>
          <p:nvPr>
            <p:ph type="ftr" sz="quarter" idx="11"/>
          </p:nvPr>
        </p:nvSpPr>
        <p:spPr/>
        <p:txBody>
          <a:bodyPr/>
          <a:lstStyle>
            <a:lvl1pPr>
              <a:defRPr/>
            </a:lvl1pPr>
          </a:lstStyle>
          <a:p>
            <a:r>
              <a:rPr lang="en-US" altLang="en-US"/>
              <a:t>European Cluster Matchmaking Event-Aerospace Value Chain</a:t>
            </a:r>
            <a:endParaRPr lang="en-GB" altLang="en-US"/>
          </a:p>
        </p:txBody>
      </p:sp>
      <p:sp>
        <p:nvSpPr>
          <p:cNvPr id="7" name="Slide Number Placeholder 6"/>
          <p:cNvSpPr>
            <a:spLocks noGrp="1"/>
          </p:cNvSpPr>
          <p:nvPr>
            <p:ph type="sldNum" sz="quarter" idx="12"/>
          </p:nvPr>
        </p:nvSpPr>
        <p:spPr/>
        <p:txBody>
          <a:bodyPr/>
          <a:lstStyle>
            <a:lvl1pPr>
              <a:defRPr/>
            </a:lvl1pPr>
          </a:lstStyle>
          <a:p>
            <a:fld id="{C5A52B40-CCB4-41A8-964B-F485DF519A45}" type="slidenum">
              <a:rPr lang="en-GB" altLang="en-US"/>
              <a:pPr/>
              <a:t>‹Nr.›</a:t>
            </a:fld>
            <a:endParaRPr lang="en-GB" altLang="en-US"/>
          </a:p>
        </p:txBody>
      </p:sp>
      <p:pic>
        <p:nvPicPr>
          <p:cNvPr id="8"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oliennummernplatzhalter 5"/>
          <p:cNvSpPr txBox="1">
            <a:spLocks/>
          </p:cNvSpPr>
          <p:nvPr userDrawn="1"/>
        </p:nvSpPr>
        <p:spPr>
          <a:xfrm>
            <a:off x="10656598" y="6346518"/>
            <a:ext cx="838200" cy="501650"/>
          </a:xfrm>
          <a:prstGeom prst="rect">
            <a:avLst/>
          </a:prstGeom>
        </p:spPr>
        <p:txBody>
          <a:bodyPr vert="horz" lIns="91440" tIns="45720" rIns="91440" bIns="45720" rtlCol="0" anchor="ctr"/>
          <a:lstStyle>
            <a:defPPr>
              <a:defRPr lang="fr-FR"/>
            </a:defPPr>
            <a:lvl1pPr marL="0" algn="ctr" defTabSz="914400" rtl="0" eaLnBrk="1" latinLnBrk="0" hangingPunct="1">
              <a:defRPr sz="16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baseline="0" dirty="0"/>
          </a:p>
        </p:txBody>
      </p:sp>
      <p:sp>
        <p:nvSpPr>
          <p:cNvPr id="16" name="Fußzeilenplatzhalter 4"/>
          <p:cNvSpPr txBox="1">
            <a:spLocks/>
          </p:cNvSpPr>
          <p:nvPr userDrawn="1"/>
        </p:nvSpPr>
        <p:spPr>
          <a:xfrm>
            <a:off x="2108400" y="6356350"/>
            <a:ext cx="8280000" cy="501650"/>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www.clustercollaboration.eu</a:t>
            </a:r>
            <a:endParaRPr lang="en-GB" dirty="0"/>
          </a:p>
        </p:txBody>
      </p:sp>
      <p:sp>
        <p:nvSpPr>
          <p:cNvPr id="17" name="Foliennummernplatzhalter 5"/>
          <p:cNvSpPr txBox="1">
            <a:spLocks/>
          </p:cNvSpPr>
          <p:nvPr userDrawn="1"/>
        </p:nvSpPr>
        <p:spPr>
          <a:xfrm>
            <a:off x="10656598" y="6346518"/>
            <a:ext cx="838200" cy="501650"/>
          </a:xfrm>
          <a:prstGeom prst="rect">
            <a:avLst/>
          </a:prstGeom>
        </p:spPr>
        <p:txBody>
          <a:bodyPr vert="horz" lIns="91440" tIns="45720" rIns="91440" bIns="45720" rtlCol="0" anchor="ctr"/>
          <a:lstStyle>
            <a:defPPr>
              <a:defRPr lang="fr-FR"/>
            </a:defPPr>
            <a:lvl1pPr marL="0" algn="ctr" defTabSz="914400" rtl="0" eaLnBrk="1" latinLnBrk="0" hangingPunct="1">
              <a:defRPr sz="16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378575-3712-44BD-96FA-C13EF75AD9F1}" type="slidenum">
              <a:rPr lang="en-GB" sz="1200" baseline="0" smtClean="0"/>
              <a:pPr/>
              <a:t>‹Nr.›</a:t>
            </a:fld>
            <a:endParaRPr lang="en-GB" sz="1200" baseline="0" dirty="0"/>
          </a:p>
        </p:txBody>
      </p:sp>
      <p:sp>
        <p:nvSpPr>
          <p:cNvPr id="18" name="Date Placeholder 3"/>
          <p:cNvSpPr txBox="1">
            <a:spLocks/>
          </p:cNvSpPr>
          <p:nvPr userDrawn="1"/>
        </p:nvSpPr>
        <p:spPr>
          <a:xfrm>
            <a:off x="990600" y="6336686"/>
            <a:ext cx="1080000" cy="501650"/>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07/04/2017</a:t>
            </a:r>
            <a:endParaRPr lang="en-GB" dirty="0"/>
          </a:p>
        </p:txBody>
      </p:sp>
    </p:spTree>
    <p:extLst>
      <p:ext uri="{BB962C8B-B14F-4D97-AF65-F5344CB8AC3E}">
        <p14:creationId xmlns:p14="http://schemas.microsoft.com/office/powerpoint/2010/main" val="367838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602F558-4D81-4FBE-AB4D-061FC0BD5B6D}" type="datetime1">
              <a:rPr lang="fr-FR" smtClean="0"/>
              <a:pPr/>
              <a:t>10/12/2019</a:t>
            </a:fld>
            <a:endParaRPr lang="en-GB" dirty="0"/>
          </a:p>
        </p:txBody>
      </p:sp>
      <p:sp>
        <p:nvSpPr>
          <p:cNvPr id="4" name="Espace réservé du pied de page 3"/>
          <p:cNvSpPr>
            <a:spLocks noGrp="1"/>
          </p:cNvSpPr>
          <p:nvPr>
            <p:ph type="ftr" sz="quarter" idx="11"/>
          </p:nvPr>
        </p:nvSpPr>
        <p:spPr/>
        <p:txBody>
          <a:bodyPr/>
          <a:lstStyle/>
          <a:p>
            <a:r>
              <a:rPr lang="en-US"/>
              <a:t>European Cluster Matchmaking Event-Aerospace Value Chain</a:t>
            </a:r>
            <a:endParaRPr lang="en-GB" dirty="0"/>
          </a:p>
        </p:txBody>
      </p:sp>
      <p:sp>
        <p:nvSpPr>
          <p:cNvPr id="5" name="Espace réservé du numéro de diapositive 4"/>
          <p:cNvSpPr>
            <a:spLocks noGrp="1"/>
          </p:cNvSpPr>
          <p:nvPr>
            <p:ph type="sldNum" sz="quarter" idx="12"/>
          </p:nvPr>
        </p:nvSpPr>
        <p:spPr/>
        <p:txBody>
          <a:bodyPr/>
          <a:lstStyle/>
          <a:p>
            <a:fld id="{97378575-3712-44BD-96FA-C13EF75AD9F1}" type="slidenum">
              <a:rPr lang="en-GB" smtClean="0"/>
              <a:pPr/>
              <a:t>‹Nr.›</a:t>
            </a:fld>
            <a:endParaRPr lang="en-GB" dirty="0"/>
          </a:p>
        </p:txBody>
      </p:sp>
      <p:pic>
        <p:nvPicPr>
          <p:cNvPr id="6"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8994"/>
          <a:stretch/>
        </p:blipFill>
        <p:spPr>
          <a:xfrm>
            <a:off x="0" y="1302588"/>
            <a:ext cx="12192000" cy="5555411"/>
          </a:xfrm>
          <a:prstGeom prst="rect">
            <a:avLst/>
          </a:prstGeom>
        </p:spPr>
      </p:pic>
      <p:sp>
        <p:nvSpPr>
          <p:cNvPr id="7" name="Fußzeilenplatzhalter 4"/>
          <p:cNvSpPr txBox="1">
            <a:spLocks/>
          </p:cNvSpPr>
          <p:nvPr userDrawn="1"/>
        </p:nvSpPr>
        <p:spPr>
          <a:xfrm>
            <a:off x="2108400" y="6356350"/>
            <a:ext cx="8280000" cy="501650"/>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www.clustercollaboration.eu</a:t>
            </a:r>
            <a:endParaRPr lang="en-GB" dirty="0"/>
          </a:p>
        </p:txBody>
      </p:sp>
      <p:sp>
        <p:nvSpPr>
          <p:cNvPr id="8" name="Foliennummernplatzhalter 5"/>
          <p:cNvSpPr txBox="1">
            <a:spLocks/>
          </p:cNvSpPr>
          <p:nvPr userDrawn="1"/>
        </p:nvSpPr>
        <p:spPr>
          <a:xfrm>
            <a:off x="10656598" y="6346518"/>
            <a:ext cx="838200" cy="501650"/>
          </a:xfrm>
          <a:prstGeom prst="rect">
            <a:avLst/>
          </a:prstGeom>
        </p:spPr>
        <p:txBody>
          <a:bodyPr vert="horz" lIns="91440" tIns="45720" rIns="91440" bIns="45720" rtlCol="0" anchor="ctr"/>
          <a:lstStyle>
            <a:defPPr>
              <a:defRPr lang="fr-FR"/>
            </a:defPPr>
            <a:lvl1pPr marL="0" algn="ctr" defTabSz="914400" rtl="0" eaLnBrk="1" latinLnBrk="0" hangingPunct="1">
              <a:defRPr sz="16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378575-3712-44BD-96FA-C13EF75AD9F1}" type="slidenum">
              <a:rPr lang="en-GB" sz="1200" baseline="0" smtClean="0"/>
              <a:pPr/>
              <a:t>‹Nr.›</a:t>
            </a:fld>
            <a:endParaRPr lang="en-GB" sz="1200" baseline="0" dirty="0"/>
          </a:p>
        </p:txBody>
      </p:sp>
      <p:sp>
        <p:nvSpPr>
          <p:cNvPr id="9" name="Date Placeholder 3"/>
          <p:cNvSpPr txBox="1">
            <a:spLocks/>
          </p:cNvSpPr>
          <p:nvPr userDrawn="1"/>
        </p:nvSpPr>
        <p:spPr>
          <a:xfrm>
            <a:off x="990600" y="6336686"/>
            <a:ext cx="1080000" cy="501650"/>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07/04/2017</a:t>
            </a:r>
            <a:endParaRPr lang="en-GB" dirty="0"/>
          </a:p>
        </p:txBody>
      </p:sp>
      <p:pic>
        <p:nvPicPr>
          <p:cNvPr id="10"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7852" r="4977" b="84385"/>
          <a:stretch/>
        </p:blipFill>
        <p:spPr>
          <a:xfrm>
            <a:off x="8879456" y="0"/>
            <a:ext cx="3312544" cy="1070881"/>
          </a:xfrm>
          <a:prstGeom prst="rect">
            <a:avLst/>
          </a:prstGeom>
        </p:spPr>
      </p:pic>
    </p:spTree>
    <p:extLst>
      <p:ext uri="{BB962C8B-B14F-4D97-AF65-F5344CB8AC3E}">
        <p14:creationId xmlns:p14="http://schemas.microsoft.com/office/powerpoint/2010/main" val="16364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46518"/>
            <a:ext cx="1080000" cy="501650"/>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C18EAAA5-936F-4A71-98A7-08A0F0D090F1}" type="datetime1">
              <a:rPr lang="fr-FR" smtClean="0"/>
              <a:pPr/>
              <a:t>10/12/2019</a:t>
            </a:fld>
            <a:endParaRPr lang="en-GB" dirty="0"/>
          </a:p>
        </p:txBody>
      </p:sp>
      <p:sp>
        <p:nvSpPr>
          <p:cNvPr id="5" name="Footer Placeholder 4"/>
          <p:cNvSpPr>
            <a:spLocks noGrp="1"/>
          </p:cNvSpPr>
          <p:nvPr>
            <p:ph type="ftr" sz="quarter" idx="3"/>
          </p:nvPr>
        </p:nvSpPr>
        <p:spPr>
          <a:xfrm>
            <a:off x="1956000" y="6346518"/>
            <a:ext cx="8280000" cy="501650"/>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a:t>European Cluster Matchmaking Event-Aerospace Value Chain</a:t>
            </a:r>
            <a:endParaRPr lang="en-GB" dirty="0"/>
          </a:p>
        </p:txBody>
      </p:sp>
      <p:sp>
        <p:nvSpPr>
          <p:cNvPr id="6" name="Slide Number Placeholder 5"/>
          <p:cNvSpPr>
            <a:spLocks noGrp="1"/>
          </p:cNvSpPr>
          <p:nvPr>
            <p:ph type="sldNum" sz="quarter" idx="4"/>
          </p:nvPr>
        </p:nvSpPr>
        <p:spPr>
          <a:xfrm>
            <a:off x="11353800" y="6346518"/>
            <a:ext cx="838200" cy="501650"/>
          </a:xfrm>
          <a:prstGeom prst="rect">
            <a:avLst/>
          </a:prstGeom>
        </p:spPr>
        <p:txBody>
          <a:bodyPr vert="horz" lIns="91440" tIns="45720" rIns="91440" bIns="45720" rtlCol="0" anchor="ctr"/>
          <a:lstStyle>
            <a:lvl1pPr algn="ctr">
              <a:defRPr sz="1600" b="0">
                <a:solidFill>
                  <a:schemeClr val="bg1"/>
                </a:solidFill>
                <a:latin typeface="Arial" panose="020B0604020202020204" pitchFamily="34" charset="0"/>
                <a:cs typeface="Arial" panose="020B0604020202020204" pitchFamily="34" charset="0"/>
              </a:defRPr>
            </a:lvl1pPr>
          </a:lstStyle>
          <a:p>
            <a:fld id="{97378575-3712-44BD-96FA-C13EF75AD9F1}" type="slidenum">
              <a:rPr lang="en-GB" smtClean="0"/>
              <a:pPr/>
              <a:t>‹Nr.›</a:t>
            </a:fld>
            <a:endParaRPr lang="en-GB" dirty="0"/>
          </a:p>
        </p:txBody>
      </p:sp>
    </p:spTree>
    <p:extLst>
      <p:ext uri="{BB962C8B-B14F-4D97-AF65-F5344CB8AC3E}">
        <p14:creationId xmlns:p14="http://schemas.microsoft.com/office/powerpoint/2010/main" val="150692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2" r:id="rId4"/>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46518"/>
            <a:ext cx="1080000" cy="501650"/>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53C3910D-51E1-4BC1-AE07-72BC5C46C7B9}" type="datetime1">
              <a:rPr lang="fr-FR" smtClean="0"/>
              <a:pPr/>
              <a:t>10/12/2019</a:t>
            </a:fld>
            <a:endParaRPr lang="en-GB" dirty="0"/>
          </a:p>
        </p:txBody>
      </p:sp>
      <p:sp>
        <p:nvSpPr>
          <p:cNvPr id="5" name="Footer Placeholder 4"/>
          <p:cNvSpPr>
            <a:spLocks noGrp="1"/>
          </p:cNvSpPr>
          <p:nvPr>
            <p:ph type="ftr" sz="quarter" idx="3"/>
          </p:nvPr>
        </p:nvSpPr>
        <p:spPr>
          <a:xfrm>
            <a:off x="1956000" y="6346518"/>
            <a:ext cx="8280000" cy="501650"/>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a:t>European Cluster Matchmaking Event-Aerospace Value Chain</a:t>
            </a:r>
            <a:endParaRPr lang="en-GB" dirty="0"/>
          </a:p>
        </p:txBody>
      </p:sp>
      <p:sp>
        <p:nvSpPr>
          <p:cNvPr id="6" name="Slide Number Placeholder 5"/>
          <p:cNvSpPr>
            <a:spLocks noGrp="1"/>
          </p:cNvSpPr>
          <p:nvPr>
            <p:ph type="sldNum" sz="quarter" idx="4"/>
          </p:nvPr>
        </p:nvSpPr>
        <p:spPr>
          <a:xfrm>
            <a:off x="11353800" y="6346518"/>
            <a:ext cx="838200" cy="501650"/>
          </a:xfrm>
          <a:prstGeom prst="rect">
            <a:avLst/>
          </a:prstGeom>
        </p:spPr>
        <p:txBody>
          <a:bodyPr vert="horz" lIns="91440" tIns="45720" rIns="91440" bIns="45720" rtlCol="0" anchor="ctr"/>
          <a:lstStyle>
            <a:lvl1pPr algn="ctr">
              <a:defRPr sz="1600" b="0">
                <a:solidFill>
                  <a:schemeClr val="bg1"/>
                </a:solidFill>
                <a:latin typeface="Arial" panose="020B0604020202020204" pitchFamily="34" charset="0"/>
                <a:cs typeface="Arial" panose="020B0604020202020204" pitchFamily="34" charset="0"/>
              </a:defRPr>
            </a:lvl1pPr>
          </a:lstStyle>
          <a:p>
            <a:fld id="{97378575-3712-44BD-96FA-C13EF75AD9F1}" type="slidenum">
              <a:rPr lang="en-GB" smtClean="0"/>
              <a:pPr/>
              <a:t>‹Nr.›</a:t>
            </a:fld>
            <a:endParaRPr lang="en-GB" dirty="0"/>
          </a:p>
        </p:txBody>
      </p:sp>
    </p:spTree>
    <p:extLst>
      <p:ext uri="{BB962C8B-B14F-4D97-AF65-F5344CB8AC3E}">
        <p14:creationId xmlns:p14="http://schemas.microsoft.com/office/powerpoint/2010/main" val="187639845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p:txStyles>
    <p:titleStyle>
      <a:lvl1pPr algn="l" defTabSz="914400" rtl="0" eaLnBrk="1" latinLnBrk="0" hangingPunct="1">
        <a:lnSpc>
          <a:spcPct val="90000"/>
        </a:lnSpc>
        <a:spcBef>
          <a:spcPct val="0"/>
        </a:spcBef>
        <a:buNone/>
        <a:defRPr sz="2600" b="1" i="0" kern="1200" baseline="0">
          <a:solidFill>
            <a:srgbClr val="1D70B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1D70B7"/>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70B7"/>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D70B7"/>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D70B7"/>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D70B7"/>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lustercollaboration.eu/cluster-networks/region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4.png"/><Relationship Id="rId7" Type="http://schemas.openxmlformats.org/officeDocument/2006/relationships/diagramLayout" Target="../diagrams/layout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6.png"/><Relationship Id="rId10" Type="http://schemas.microsoft.com/office/2007/relationships/diagramDrawing" Target="../diagrams/drawing2.xml"/><Relationship Id="rId4" Type="http://schemas.openxmlformats.org/officeDocument/2006/relationships/image" Target="../media/image15.png"/><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ec.europa.eu/growth/industry/policy/cluster/observator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clustercollaboration.e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contact@clustercollaboration.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lucia@luciaseel.eu"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lustercollaboration.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lustercollaboration.eu/eu-cluster-partnerships/escp-4i/second-gener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lustercollaboration.eu/open-call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www.clustercollaboration.eu/cluster-mapp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95999" y="2125594"/>
            <a:ext cx="10800000" cy="1776765"/>
          </a:xfrm>
        </p:spPr>
        <p:txBody>
          <a:bodyPr>
            <a:normAutofit/>
          </a:bodyPr>
          <a:lstStyle/>
          <a:p>
            <a:pPr algn="ctr"/>
            <a:r>
              <a:rPr lang="en-GB" dirty="0" smtClean="0">
                <a:solidFill>
                  <a:schemeClr val="bg1">
                    <a:lumMod val="50000"/>
                  </a:schemeClr>
                </a:solidFill>
              </a:rPr>
              <a:t>Networks, knowledge and opportunities for internationalization through clusters</a:t>
            </a:r>
            <a:endParaRPr lang="en-GB" dirty="0"/>
          </a:p>
        </p:txBody>
      </p:sp>
      <p:sp>
        <p:nvSpPr>
          <p:cNvPr id="7" name="Subtitle 6"/>
          <p:cNvSpPr>
            <a:spLocks noGrp="1"/>
          </p:cNvSpPr>
          <p:nvPr>
            <p:ph type="subTitle" idx="1"/>
          </p:nvPr>
        </p:nvSpPr>
        <p:spPr>
          <a:xfrm>
            <a:off x="695999" y="4450477"/>
            <a:ext cx="5569890" cy="935465"/>
          </a:xfrm>
        </p:spPr>
        <p:txBody>
          <a:bodyPr>
            <a:normAutofit fontScale="92500"/>
          </a:bodyPr>
          <a:lstStyle/>
          <a:p>
            <a:r>
              <a:rPr lang="en-GB" dirty="0" smtClean="0"/>
              <a:t>Lucia Seel</a:t>
            </a:r>
          </a:p>
          <a:p>
            <a:r>
              <a:rPr lang="en-GB" dirty="0" smtClean="0"/>
              <a:t>ECCP Communication &amp; Content Manager</a:t>
            </a:r>
          </a:p>
          <a:p>
            <a:endParaRPr lang="en-GB" dirty="0" smtClean="0"/>
          </a:p>
          <a:p>
            <a:endParaRPr lang="en-GB" dirty="0"/>
          </a:p>
        </p:txBody>
      </p:sp>
    </p:spTree>
    <p:extLst>
      <p:ext uri="{BB962C8B-B14F-4D97-AF65-F5344CB8AC3E}">
        <p14:creationId xmlns:p14="http://schemas.microsoft.com/office/powerpoint/2010/main" val="223684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ECCP – </a:t>
            </a:r>
            <a:r>
              <a:rPr lang="de-AT" dirty="0" err="1"/>
              <a:t>boosting</a:t>
            </a:r>
            <a:r>
              <a:rPr lang="de-AT" dirty="0"/>
              <a:t> </a:t>
            </a:r>
            <a:r>
              <a:rPr lang="de-AT" dirty="0" err="1"/>
              <a:t>your</a:t>
            </a:r>
            <a:r>
              <a:rPr lang="de-AT" dirty="0"/>
              <a:t> </a:t>
            </a:r>
            <a:r>
              <a:rPr lang="de-AT" dirty="0" err="1" smtClean="0"/>
              <a:t>visibility</a:t>
            </a:r>
            <a:r>
              <a:rPr lang="de-AT" dirty="0" smtClean="0"/>
              <a:t> </a:t>
            </a:r>
            <a:r>
              <a:rPr lang="de-AT" dirty="0" err="1" smtClean="0"/>
              <a:t>and</a:t>
            </a:r>
            <a:r>
              <a:rPr lang="de-AT" dirty="0" smtClean="0"/>
              <a:t> </a:t>
            </a:r>
            <a:r>
              <a:rPr lang="de-AT" dirty="0" err="1" smtClean="0"/>
              <a:t>collaboration</a:t>
            </a:r>
            <a:r>
              <a:rPr lang="de-AT" dirty="0" smtClean="0"/>
              <a:t> </a:t>
            </a:r>
            <a:r>
              <a:rPr lang="de-AT" dirty="0" err="1"/>
              <a:t>efforts</a:t>
            </a:r>
            <a:endParaRPr lang="de-DE" dirty="0"/>
          </a:p>
        </p:txBody>
      </p:sp>
      <p:sp>
        <p:nvSpPr>
          <p:cNvPr id="3" name="Inhaltsplatzhalter 2"/>
          <p:cNvSpPr>
            <a:spLocks noGrp="1"/>
          </p:cNvSpPr>
          <p:nvPr>
            <p:ph idx="1"/>
          </p:nvPr>
        </p:nvSpPr>
        <p:spPr/>
        <p:txBody>
          <a:bodyPr/>
          <a:lstStyle/>
          <a:p>
            <a:r>
              <a:rPr lang="de-AT" b="1" dirty="0">
                <a:solidFill>
                  <a:srgbClr val="1D70B7"/>
                </a:solidFill>
              </a:rPr>
              <a:t>3 </a:t>
            </a:r>
            <a:r>
              <a:rPr lang="de-AT" b="1" dirty="0" err="1">
                <a:solidFill>
                  <a:srgbClr val="1D70B7"/>
                </a:solidFill>
              </a:rPr>
              <a:t>Steps</a:t>
            </a:r>
            <a:r>
              <a:rPr lang="de-AT" b="1" dirty="0">
                <a:solidFill>
                  <a:srgbClr val="1D70B7"/>
                </a:solidFill>
              </a:rPr>
              <a:t> </a:t>
            </a:r>
            <a:r>
              <a:rPr lang="de-AT" dirty="0" err="1"/>
              <a:t>to</a:t>
            </a:r>
            <a:r>
              <a:rPr lang="de-AT" dirty="0"/>
              <a:t> </a:t>
            </a:r>
            <a:r>
              <a:rPr lang="de-AT" b="1" dirty="0" err="1"/>
              <a:t>reach</a:t>
            </a:r>
            <a:r>
              <a:rPr lang="de-AT" b="1" dirty="0"/>
              <a:t> </a:t>
            </a:r>
            <a:r>
              <a:rPr lang="de-AT" b="1" dirty="0" err="1"/>
              <a:t>highest</a:t>
            </a:r>
            <a:r>
              <a:rPr lang="de-AT" b="1" dirty="0"/>
              <a:t> </a:t>
            </a:r>
            <a:r>
              <a:rPr lang="de-AT" b="1" dirty="0" err="1"/>
              <a:t>visibility</a:t>
            </a:r>
            <a:r>
              <a:rPr lang="de-AT" b="1" dirty="0"/>
              <a:t> in </a:t>
            </a:r>
            <a:r>
              <a:rPr lang="de-AT" b="1" dirty="0" err="1"/>
              <a:t>the</a:t>
            </a:r>
            <a:r>
              <a:rPr lang="de-AT" b="1" dirty="0"/>
              <a:t> </a:t>
            </a:r>
            <a:r>
              <a:rPr lang="de-AT" b="1" dirty="0" smtClean="0"/>
              <a:t>international cluster </a:t>
            </a:r>
            <a:r>
              <a:rPr lang="de-AT" b="1" dirty="0" err="1"/>
              <a:t>community</a:t>
            </a:r>
            <a:r>
              <a:rPr lang="de-AT" b="1" dirty="0"/>
              <a:t> &amp; </a:t>
            </a:r>
            <a:r>
              <a:rPr lang="de-AT" b="1" dirty="0" err="1" smtClean="0"/>
              <a:t>stay</a:t>
            </a:r>
            <a:r>
              <a:rPr lang="de-AT" b="1" dirty="0" smtClean="0"/>
              <a:t> </a:t>
            </a:r>
            <a:r>
              <a:rPr lang="de-AT" b="1" dirty="0" err="1" smtClean="0"/>
              <a:t>well</a:t>
            </a:r>
            <a:r>
              <a:rPr lang="de-AT" b="1" dirty="0" smtClean="0"/>
              <a:t> </a:t>
            </a:r>
            <a:r>
              <a:rPr lang="de-AT" b="1" dirty="0" err="1"/>
              <a:t>informed</a:t>
            </a:r>
            <a:r>
              <a:rPr lang="de-AT" b="1" dirty="0"/>
              <a:t> </a:t>
            </a:r>
            <a:r>
              <a:rPr lang="de-AT" dirty="0" err="1"/>
              <a:t>about</a:t>
            </a:r>
            <a:r>
              <a:rPr lang="de-AT" dirty="0"/>
              <a:t> international </a:t>
            </a:r>
            <a:r>
              <a:rPr lang="de-AT" dirty="0" err="1"/>
              <a:t>collaboration</a:t>
            </a:r>
            <a:r>
              <a:rPr lang="de-AT" dirty="0"/>
              <a:t> </a:t>
            </a:r>
            <a:r>
              <a:rPr lang="de-AT" dirty="0" err="1"/>
              <a:t>opportunities</a:t>
            </a:r>
            <a:r>
              <a:rPr lang="de-AT" dirty="0"/>
              <a:t>:</a:t>
            </a:r>
            <a:endParaRPr lang="en-GB" dirty="0"/>
          </a:p>
          <a:p>
            <a:pPr marL="457200" indent="-457200">
              <a:buAutoNum type="arabicPeriod"/>
            </a:pPr>
            <a:r>
              <a:rPr lang="de-AT" sz="2000" dirty="0" smtClean="0"/>
              <a:t>Set </a:t>
            </a:r>
            <a:r>
              <a:rPr lang="de-AT" sz="2000" dirty="0" err="1"/>
              <a:t>and</a:t>
            </a:r>
            <a:r>
              <a:rPr lang="de-AT" sz="2000" dirty="0"/>
              <a:t> </a:t>
            </a:r>
            <a:r>
              <a:rPr lang="de-AT" sz="2000" b="1" dirty="0" err="1"/>
              <a:t>regularly</a:t>
            </a:r>
            <a:r>
              <a:rPr lang="de-AT" sz="2000" b="1" dirty="0"/>
              <a:t> update </a:t>
            </a:r>
            <a:r>
              <a:rPr lang="de-AT" sz="2000" dirty="0" err="1"/>
              <a:t>your</a:t>
            </a:r>
            <a:r>
              <a:rPr lang="de-AT" sz="2000" dirty="0"/>
              <a:t> </a:t>
            </a:r>
            <a:r>
              <a:rPr lang="de-AT" sz="2000" dirty="0">
                <a:solidFill>
                  <a:srgbClr val="1D70B7"/>
                </a:solidFill>
              </a:rPr>
              <a:t>cluster </a:t>
            </a:r>
            <a:r>
              <a:rPr lang="de-AT" sz="2000" dirty="0" err="1">
                <a:solidFill>
                  <a:srgbClr val="1D70B7"/>
                </a:solidFill>
              </a:rPr>
              <a:t>organisation</a:t>
            </a:r>
            <a:r>
              <a:rPr lang="de-AT" sz="2000" dirty="0">
                <a:solidFill>
                  <a:srgbClr val="1D70B7"/>
                </a:solidFill>
              </a:rPr>
              <a:t> </a:t>
            </a:r>
            <a:r>
              <a:rPr lang="de-AT" sz="2000" dirty="0" err="1">
                <a:solidFill>
                  <a:srgbClr val="1D70B7"/>
                </a:solidFill>
              </a:rPr>
              <a:t>profile</a:t>
            </a:r>
            <a:r>
              <a:rPr lang="de-AT" sz="2000" dirty="0">
                <a:solidFill>
                  <a:srgbClr val="1D70B7"/>
                </a:solidFill>
              </a:rPr>
              <a:t> </a:t>
            </a:r>
            <a:r>
              <a:rPr lang="de-AT" sz="2000" dirty="0"/>
              <a:t>on ECCP. And </a:t>
            </a:r>
            <a:r>
              <a:rPr lang="de-AT" sz="2000" dirty="0" err="1">
                <a:solidFill>
                  <a:srgbClr val="1D70B7"/>
                </a:solidFill>
              </a:rPr>
              <a:t>upload</a:t>
            </a:r>
            <a:r>
              <a:rPr lang="de-AT" sz="2000" dirty="0">
                <a:solidFill>
                  <a:srgbClr val="1D70B7"/>
                </a:solidFill>
              </a:rPr>
              <a:t> </a:t>
            </a:r>
            <a:r>
              <a:rPr lang="de-AT" sz="2000" dirty="0" err="1">
                <a:solidFill>
                  <a:srgbClr val="1D70B7"/>
                </a:solidFill>
              </a:rPr>
              <a:t>content</a:t>
            </a:r>
            <a:r>
              <a:rPr lang="de-AT" sz="2000" dirty="0">
                <a:solidFill>
                  <a:srgbClr val="1D70B7"/>
                </a:solidFill>
              </a:rPr>
              <a:t> </a:t>
            </a:r>
            <a:r>
              <a:rPr lang="de-AT" sz="2000" dirty="0" err="1"/>
              <a:t>that</a:t>
            </a:r>
            <a:r>
              <a:rPr lang="de-AT" sz="2000" dirty="0"/>
              <a:t> </a:t>
            </a:r>
            <a:r>
              <a:rPr lang="de-AT" sz="2000" dirty="0" err="1"/>
              <a:t>is</a:t>
            </a:r>
            <a:r>
              <a:rPr lang="de-AT" sz="2000" dirty="0"/>
              <a:t> </a:t>
            </a:r>
            <a:r>
              <a:rPr lang="de-AT" sz="2000" dirty="0" err="1"/>
              <a:t>promoted</a:t>
            </a:r>
            <a:r>
              <a:rPr lang="de-AT" sz="2000" dirty="0"/>
              <a:t> in </a:t>
            </a:r>
            <a:r>
              <a:rPr lang="de-AT" sz="2000" dirty="0" err="1"/>
              <a:t>the</a:t>
            </a:r>
            <a:r>
              <a:rPr lang="de-AT" sz="2000" dirty="0"/>
              <a:t> global cluster </a:t>
            </a:r>
            <a:r>
              <a:rPr lang="de-AT" sz="2000" dirty="0" err="1" smtClean="0"/>
              <a:t>community</a:t>
            </a:r>
            <a:r>
              <a:rPr lang="de-AT" sz="2000" dirty="0" smtClean="0"/>
              <a:t>. </a:t>
            </a:r>
            <a:r>
              <a:rPr lang="de-AT" sz="2000" dirty="0" err="1" smtClean="0"/>
              <a:t>It</a:t>
            </a:r>
            <a:r>
              <a:rPr lang="de-AT" sz="2000" dirty="0" smtClean="0"/>
              <a:t> </a:t>
            </a:r>
            <a:r>
              <a:rPr lang="de-AT" sz="2000" dirty="0" err="1" smtClean="0"/>
              <a:t>is</a:t>
            </a:r>
            <a:r>
              <a:rPr lang="de-AT" sz="2000" dirty="0" smtClean="0"/>
              <a:t> </a:t>
            </a:r>
            <a:r>
              <a:rPr lang="de-AT" sz="2000" dirty="0" err="1" smtClean="0"/>
              <a:t>important</a:t>
            </a:r>
            <a:r>
              <a:rPr lang="de-AT" sz="2000" dirty="0" smtClean="0"/>
              <a:t> </a:t>
            </a:r>
            <a:r>
              <a:rPr lang="de-AT" sz="2000" dirty="0" err="1" smtClean="0"/>
              <a:t>to</a:t>
            </a:r>
            <a:r>
              <a:rPr lang="de-AT" sz="2000" dirty="0" smtClean="0"/>
              <a:t> </a:t>
            </a:r>
            <a:r>
              <a:rPr lang="de-AT" sz="2000" dirty="0" err="1" smtClean="0"/>
              <a:t>make</a:t>
            </a:r>
            <a:r>
              <a:rPr lang="de-AT" sz="2000" dirty="0" smtClean="0"/>
              <a:t> </a:t>
            </a:r>
            <a:r>
              <a:rPr lang="de-AT" sz="2000" dirty="0" err="1" smtClean="0"/>
              <a:t>your</a:t>
            </a:r>
            <a:r>
              <a:rPr lang="de-AT" sz="2000" dirty="0" smtClean="0"/>
              <a:t> cluster </a:t>
            </a:r>
            <a:r>
              <a:rPr lang="de-AT" sz="2000" dirty="0" err="1" smtClean="0">
                <a:solidFill>
                  <a:srgbClr val="1D70B7"/>
                </a:solidFill>
              </a:rPr>
              <a:t>achievements</a:t>
            </a:r>
            <a:r>
              <a:rPr lang="de-AT" sz="2000" dirty="0" smtClean="0">
                <a:solidFill>
                  <a:srgbClr val="1D70B7"/>
                </a:solidFill>
              </a:rPr>
              <a:t> </a:t>
            </a:r>
            <a:r>
              <a:rPr lang="de-AT" sz="2000" dirty="0" err="1" smtClean="0"/>
              <a:t>visible</a:t>
            </a:r>
            <a:endParaRPr lang="de-AT" sz="2000" dirty="0" smtClean="0"/>
          </a:p>
          <a:p>
            <a:pPr marL="457200" indent="-457200">
              <a:buFont typeface="Arial" panose="020B0604020202020204" pitchFamily="34" charset="0"/>
              <a:buAutoNum type="arabicPeriod"/>
            </a:pPr>
            <a:r>
              <a:rPr lang="de-AT" sz="2000" dirty="0" err="1"/>
              <a:t>Subscribe</a:t>
            </a:r>
            <a:r>
              <a:rPr lang="de-AT" sz="2000" dirty="0"/>
              <a:t> </a:t>
            </a:r>
            <a:r>
              <a:rPr lang="de-AT" sz="2000" dirty="0" err="1"/>
              <a:t>to</a:t>
            </a:r>
            <a:r>
              <a:rPr lang="de-AT" sz="2000" dirty="0"/>
              <a:t> </a:t>
            </a:r>
            <a:r>
              <a:rPr lang="de-AT" sz="2000" dirty="0" err="1"/>
              <a:t>the</a:t>
            </a:r>
            <a:r>
              <a:rPr lang="de-AT" sz="2000" dirty="0"/>
              <a:t> ECCP </a:t>
            </a:r>
            <a:r>
              <a:rPr lang="de-AT" sz="2000" dirty="0" err="1">
                <a:solidFill>
                  <a:srgbClr val="1D70B7"/>
                </a:solidFill>
              </a:rPr>
              <a:t>newsletter</a:t>
            </a:r>
            <a:r>
              <a:rPr lang="de-AT" sz="2000" dirty="0"/>
              <a:t> </a:t>
            </a:r>
            <a:r>
              <a:rPr lang="de-AT" sz="2000" dirty="0" err="1"/>
              <a:t>and</a:t>
            </a:r>
            <a:r>
              <a:rPr lang="de-AT" sz="2000" dirty="0"/>
              <a:t> </a:t>
            </a:r>
            <a:r>
              <a:rPr lang="de-AT" sz="2000" dirty="0">
                <a:solidFill>
                  <a:srgbClr val="1D70B7"/>
                </a:solidFill>
              </a:rPr>
              <a:t>W</a:t>
            </a:r>
            <a:r>
              <a:rPr lang="de-AT" sz="2000" dirty="0" smtClean="0">
                <a:solidFill>
                  <a:srgbClr val="1D70B7"/>
                </a:solidFill>
              </a:rPr>
              <a:t>eekly </a:t>
            </a:r>
            <a:r>
              <a:rPr lang="de-AT" sz="2000" dirty="0">
                <a:solidFill>
                  <a:srgbClr val="1D70B7"/>
                </a:solidFill>
              </a:rPr>
              <a:t>D</a:t>
            </a:r>
            <a:r>
              <a:rPr lang="de-AT" sz="2000" dirty="0" smtClean="0">
                <a:solidFill>
                  <a:srgbClr val="1D70B7"/>
                </a:solidFill>
              </a:rPr>
              <a:t>igest </a:t>
            </a:r>
            <a:r>
              <a:rPr lang="de-AT" sz="2000" dirty="0">
                <a:solidFill>
                  <a:srgbClr val="1D70B7"/>
                </a:solidFill>
              </a:rPr>
              <a:t>– </a:t>
            </a:r>
            <a:r>
              <a:rPr lang="de-AT" sz="2000" dirty="0" err="1">
                <a:solidFill>
                  <a:srgbClr val="1D70B7"/>
                </a:solidFill>
              </a:rPr>
              <a:t>latest</a:t>
            </a:r>
            <a:r>
              <a:rPr lang="de-AT" sz="2000" dirty="0">
                <a:solidFill>
                  <a:srgbClr val="1D70B7"/>
                </a:solidFill>
              </a:rPr>
              <a:t> </a:t>
            </a:r>
            <a:r>
              <a:rPr lang="de-AT" sz="2000" dirty="0" err="1">
                <a:solidFill>
                  <a:srgbClr val="1D70B7"/>
                </a:solidFill>
              </a:rPr>
              <a:t>news</a:t>
            </a:r>
            <a:r>
              <a:rPr lang="de-AT" sz="2000" dirty="0">
                <a:solidFill>
                  <a:srgbClr val="1D70B7"/>
                </a:solidFill>
              </a:rPr>
              <a:t> </a:t>
            </a:r>
            <a:r>
              <a:rPr lang="de-AT" sz="2000" dirty="0" err="1">
                <a:solidFill>
                  <a:srgbClr val="1D70B7"/>
                </a:solidFill>
              </a:rPr>
              <a:t>from</a:t>
            </a:r>
            <a:r>
              <a:rPr lang="de-AT" sz="2000" dirty="0">
                <a:solidFill>
                  <a:srgbClr val="1D70B7"/>
                </a:solidFill>
              </a:rPr>
              <a:t> </a:t>
            </a:r>
            <a:r>
              <a:rPr lang="de-AT" sz="2000" dirty="0" err="1">
                <a:solidFill>
                  <a:srgbClr val="1D70B7"/>
                </a:solidFill>
              </a:rPr>
              <a:t>the</a:t>
            </a:r>
            <a:r>
              <a:rPr lang="de-AT" sz="2000" dirty="0">
                <a:solidFill>
                  <a:srgbClr val="1D70B7"/>
                </a:solidFill>
              </a:rPr>
              <a:t> cluster </a:t>
            </a:r>
            <a:r>
              <a:rPr lang="de-AT" sz="2000" dirty="0" err="1">
                <a:solidFill>
                  <a:srgbClr val="1D70B7"/>
                </a:solidFill>
              </a:rPr>
              <a:t>community</a:t>
            </a:r>
            <a:r>
              <a:rPr lang="de-AT" sz="2000" dirty="0">
                <a:solidFill>
                  <a:srgbClr val="1D70B7"/>
                </a:solidFill>
              </a:rPr>
              <a:t> </a:t>
            </a:r>
            <a:r>
              <a:rPr lang="de-AT" sz="2000" dirty="0" err="1">
                <a:solidFill>
                  <a:srgbClr val="1D70B7"/>
                </a:solidFill>
              </a:rPr>
              <a:t>every</a:t>
            </a:r>
            <a:r>
              <a:rPr lang="de-AT" sz="2000" dirty="0">
                <a:solidFill>
                  <a:srgbClr val="1D70B7"/>
                </a:solidFill>
              </a:rPr>
              <a:t> </a:t>
            </a:r>
            <a:r>
              <a:rPr lang="de-AT" sz="2000" dirty="0" err="1">
                <a:solidFill>
                  <a:srgbClr val="1D70B7"/>
                </a:solidFill>
              </a:rPr>
              <a:t>week</a:t>
            </a:r>
            <a:r>
              <a:rPr lang="de-AT" sz="2000" dirty="0">
                <a:solidFill>
                  <a:srgbClr val="1D70B7"/>
                </a:solidFill>
              </a:rPr>
              <a:t> - </a:t>
            </a:r>
            <a:r>
              <a:rPr lang="de-AT" sz="2000" dirty="0" err="1"/>
              <a:t>and</a:t>
            </a:r>
            <a:r>
              <a:rPr lang="de-AT" sz="2000" dirty="0"/>
              <a:t> </a:t>
            </a:r>
            <a:r>
              <a:rPr lang="de-AT" sz="2000" dirty="0">
                <a:solidFill>
                  <a:srgbClr val="1D70B7"/>
                </a:solidFill>
              </a:rPr>
              <a:t>surf on </a:t>
            </a:r>
            <a:r>
              <a:rPr lang="de-AT" sz="2000" dirty="0" err="1">
                <a:solidFill>
                  <a:srgbClr val="1D70B7"/>
                </a:solidFill>
              </a:rPr>
              <a:t>the</a:t>
            </a:r>
            <a:r>
              <a:rPr lang="de-AT" sz="2000" dirty="0">
                <a:solidFill>
                  <a:srgbClr val="1D70B7"/>
                </a:solidFill>
              </a:rPr>
              <a:t> web </a:t>
            </a:r>
            <a:r>
              <a:rPr lang="de-AT" sz="2000" dirty="0" err="1">
                <a:solidFill>
                  <a:srgbClr val="1D70B7"/>
                </a:solidFill>
              </a:rPr>
              <a:t>platform</a:t>
            </a:r>
            <a:r>
              <a:rPr lang="de-AT" sz="2000" dirty="0">
                <a:solidFill>
                  <a:srgbClr val="1D70B7"/>
                </a:solidFill>
              </a:rPr>
              <a:t> </a:t>
            </a:r>
            <a:r>
              <a:rPr lang="de-AT" sz="2000" dirty="0" err="1">
                <a:solidFill>
                  <a:srgbClr val="1D70B7"/>
                </a:solidFill>
              </a:rPr>
              <a:t>pages</a:t>
            </a:r>
            <a:r>
              <a:rPr lang="de-AT" sz="2000" dirty="0"/>
              <a:t>: </a:t>
            </a:r>
            <a:r>
              <a:rPr lang="de-AT" sz="2000" dirty="0" err="1"/>
              <a:t>news</a:t>
            </a:r>
            <a:r>
              <a:rPr lang="de-AT" sz="2000" dirty="0"/>
              <a:t>, </a:t>
            </a:r>
            <a:r>
              <a:rPr lang="de-AT" sz="2000" dirty="0" err="1"/>
              <a:t>events</a:t>
            </a:r>
            <a:r>
              <a:rPr lang="de-AT" sz="2000" dirty="0"/>
              <a:t>, open </a:t>
            </a:r>
            <a:r>
              <a:rPr lang="de-AT" sz="2000" dirty="0" err="1"/>
              <a:t>calls</a:t>
            </a:r>
            <a:r>
              <a:rPr lang="de-AT" sz="2000" dirty="0"/>
              <a:t>, </a:t>
            </a:r>
            <a:r>
              <a:rPr lang="de-AT" sz="2000" dirty="0" err="1"/>
              <a:t>existing</a:t>
            </a:r>
            <a:r>
              <a:rPr lang="de-AT" sz="2000" dirty="0"/>
              <a:t> </a:t>
            </a:r>
            <a:r>
              <a:rPr lang="de-AT" sz="2000" dirty="0" err="1"/>
              <a:t>networks</a:t>
            </a:r>
            <a:r>
              <a:rPr lang="de-AT" sz="2000" dirty="0"/>
              <a:t> </a:t>
            </a:r>
            <a:r>
              <a:rPr lang="de-AT" sz="2000" dirty="0" err="1"/>
              <a:t>and</a:t>
            </a:r>
            <a:r>
              <a:rPr lang="de-AT" sz="2000" dirty="0"/>
              <a:t> initiatives, </a:t>
            </a:r>
            <a:r>
              <a:rPr lang="de-AT" sz="2000" dirty="0" err="1"/>
              <a:t>partnership</a:t>
            </a:r>
            <a:r>
              <a:rPr lang="de-AT" sz="2000" dirty="0"/>
              <a:t> </a:t>
            </a:r>
            <a:r>
              <a:rPr lang="de-AT" sz="2000" dirty="0" err="1"/>
              <a:t>offers</a:t>
            </a:r>
            <a:r>
              <a:rPr lang="de-AT" sz="2000" dirty="0"/>
              <a:t> &amp; </a:t>
            </a:r>
            <a:r>
              <a:rPr lang="de-AT" sz="2000" dirty="0" err="1" smtClean="0"/>
              <a:t>demand</a:t>
            </a:r>
            <a:endParaRPr lang="de-AT" sz="2000" dirty="0" smtClean="0"/>
          </a:p>
          <a:p>
            <a:pPr marL="457200" indent="-457200">
              <a:buFont typeface="Arial" panose="020B0604020202020204" pitchFamily="34" charset="0"/>
              <a:buAutoNum type="arabicPeriod"/>
            </a:pPr>
            <a:r>
              <a:rPr lang="de-AT" sz="2000" dirty="0"/>
              <a:t>Set </a:t>
            </a:r>
            <a:r>
              <a:rPr lang="de-AT" sz="2000" dirty="0" err="1"/>
              <a:t>up</a:t>
            </a:r>
            <a:r>
              <a:rPr lang="de-AT" sz="2000" dirty="0"/>
              <a:t> </a:t>
            </a:r>
            <a:r>
              <a:rPr lang="de-AT" sz="2000" dirty="0" err="1"/>
              <a:t>your</a:t>
            </a:r>
            <a:r>
              <a:rPr lang="de-AT" sz="2000" dirty="0"/>
              <a:t> </a:t>
            </a:r>
            <a:r>
              <a:rPr lang="de-AT" sz="2000" dirty="0" err="1">
                <a:solidFill>
                  <a:srgbClr val="1D70B7"/>
                </a:solidFill>
              </a:rPr>
              <a:t>collaborative</a:t>
            </a:r>
            <a:r>
              <a:rPr lang="de-AT" sz="2000" dirty="0">
                <a:solidFill>
                  <a:srgbClr val="1D70B7"/>
                </a:solidFill>
              </a:rPr>
              <a:t> </a:t>
            </a:r>
            <a:r>
              <a:rPr lang="de-AT" sz="2000" dirty="0" err="1">
                <a:solidFill>
                  <a:srgbClr val="1D70B7"/>
                </a:solidFill>
              </a:rPr>
              <a:t>network</a:t>
            </a:r>
            <a:r>
              <a:rPr lang="de-AT" sz="2000" dirty="0"/>
              <a:t>: </a:t>
            </a:r>
            <a:r>
              <a:rPr lang="de-AT" sz="2000" dirty="0" err="1"/>
              <a:t>partner</a:t>
            </a:r>
            <a:r>
              <a:rPr lang="de-AT" sz="2000" dirty="0"/>
              <a:t> </a:t>
            </a:r>
            <a:r>
              <a:rPr lang="de-AT" sz="2000" dirty="0" err="1"/>
              <a:t>search</a:t>
            </a:r>
            <a:r>
              <a:rPr lang="de-AT" sz="2000" dirty="0"/>
              <a:t> </a:t>
            </a:r>
            <a:r>
              <a:rPr lang="de-AT" sz="2000" dirty="0" err="1"/>
              <a:t>tool</a:t>
            </a:r>
            <a:r>
              <a:rPr lang="de-AT" sz="2000" dirty="0"/>
              <a:t>, </a:t>
            </a:r>
            <a:r>
              <a:rPr lang="de-AT" sz="2000" dirty="0" err="1"/>
              <a:t>matchmaking</a:t>
            </a:r>
            <a:r>
              <a:rPr lang="de-AT" sz="2000" dirty="0"/>
              <a:t> </a:t>
            </a:r>
            <a:r>
              <a:rPr lang="de-AT" sz="2000" dirty="0" err="1" smtClean="0"/>
              <a:t>events</a:t>
            </a:r>
            <a:r>
              <a:rPr lang="de-AT" sz="2000" dirty="0" smtClean="0"/>
              <a:t>, pro-</a:t>
            </a:r>
            <a:r>
              <a:rPr lang="de-AT" sz="2000" dirty="0" err="1" smtClean="0"/>
              <a:t>actively</a:t>
            </a:r>
            <a:r>
              <a:rPr lang="de-AT" sz="2000" dirty="0" smtClean="0"/>
              <a:t> </a:t>
            </a:r>
            <a:r>
              <a:rPr lang="de-AT" sz="2000" dirty="0" err="1" smtClean="0"/>
              <a:t>contacting</a:t>
            </a:r>
            <a:r>
              <a:rPr lang="de-AT" sz="2000" dirty="0" smtClean="0"/>
              <a:t> potential </a:t>
            </a:r>
            <a:r>
              <a:rPr lang="de-AT" sz="2000" dirty="0" err="1" smtClean="0"/>
              <a:t>partners</a:t>
            </a:r>
            <a:r>
              <a:rPr lang="de-AT" sz="2000" dirty="0" smtClean="0"/>
              <a:t>, follow </a:t>
            </a:r>
            <a:r>
              <a:rPr lang="de-AT" sz="2000" dirty="0" err="1" smtClean="0"/>
              <a:t>the</a:t>
            </a:r>
            <a:r>
              <a:rPr lang="de-AT" sz="2000" dirty="0" smtClean="0"/>
              <a:t> open-</a:t>
            </a:r>
            <a:r>
              <a:rPr lang="de-AT" sz="2000" dirty="0" err="1" smtClean="0"/>
              <a:t>calls</a:t>
            </a:r>
            <a:r>
              <a:rPr lang="de-AT" sz="2000" dirty="0" smtClean="0"/>
              <a:t>, etc.</a:t>
            </a:r>
          </a:p>
          <a:p>
            <a:pPr marL="457200" indent="-457200">
              <a:buFont typeface="Arial" panose="020B0604020202020204" pitchFamily="34" charset="0"/>
              <a:buAutoNum type="arabicPeriod"/>
            </a:pPr>
            <a:endParaRPr lang="de-AT" sz="2000" dirty="0"/>
          </a:p>
          <a:p>
            <a:pPr marL="457200" indent="-457200">
              <a:buFont typeface="Arial" panose="020B0604020202020204" pitchFamily="34" charset="0"/>
              <a:buAutoNum type="arabicPeriod"/>
            </a:pPr>
            <a:endParaRPr lang="de-AT" sz="2000" dirty="0" smtClean="0"/>
          </a:p>
          <a:p>
            <a:pPr marL="457200" indent="-457200">
              <a:buFont typeface="Arial" panose="020B0604020202020204" pitchFamily="34" charset="0"/>
              <a:buAutoNum type="arabicPeriod"/>
            </a:pPr>
            <a:endParaRPr lang="de-AT" sz="2000" dirty="0"/>
          </a:p>
          <a:p>
            <a:pPr marL="457200" indent="-457200">
              <a:buAutoNum type="arabicPeriod"/>
            </a:pPr>
            <a:endParaRPr lang="de-AT" sz="2000" dirty="0" smtClean="0"/>
          </a:p>
          <a:p>
            <a:pPr marL="457200" indent="-457200">
              <a:buAutoNum type="arabicPeriod"/>
            </a:pPr>
            <a:endParaRPr lang="de-AT" sz="2000" dirty="0"/>
          </a:p>
          <a:p>
            <a:endParaRPr lang="de-DE" dirty="0"/>
          </a:p>
        </p:txBody>
      </p:sp>
      <p:sp>
        <p:nvSpPr>
          <p:cNvPr id="4" name="Datumsplatzhalter 3"/>
          <p:cNvSpPr>
            <a:spLocks noGrp="1"/>
          </p:cNvSpPr>
          <p:nvPr>
            <p:ph type="dt" sz="half" idx="10"/>
          </p:nvPr>
        </p:nvSpPr>
        <p:spPr/>
        <p:txBody>
          <a:bodyPr/>
          <a:lstStyle/>
          <a:p>
            <a:fld id="{C3C11A44-9630-4D9D-AA5E-2619911044E8}" type="datetime1">
              <a:rPr lang="fr-FR" smtClean="0"/>
              <a:pPr/>
              <a:t>10/12/2019</a:t>
            </a:fld>
            <a:endParaRPr lang="en-GB" dirty="0"/>
          </a:p>
        </p:txBody>
      </p:sp>
      <p:sp>
        <p:nvSpPr>
          <p:cNvPr id="5" name="Fußzeilenplatzhalter 4"/>
          <p:cNvSpPr>
            <a:spLocks noGrp="1"/>
          </p:cNvSpPr>
          <p:nvPr>
            <p:ph type="ftr" sz="quarter" idx="11"/>
          </p:nvPr>
        </p:nvSpPr>
        <p:spPr/>
        <p:txBody>
          <a:bodyPr/>
          <a:lstStyle/>
          <a:p>
            <a:r>
              <a:rPr lang="de-DE" dirty="0" err="1"/>
              <a:t>Lithuanian</a:t>
            </a:r>
            <a:r>
              <a:rPr lang="de-DE" dirty="0"/>
              <a:t> Clusters Christmas Forum, Vilnius</a:t>
            </a:r>
            <a:endParaRPr lang="en-GB" dirty="0"/>
          </a:p>
        </p:txBody>
      </p:sp>
      <p:sp>
        <p:nvSpPr>
          <p:cNvPr id="6" name="Foliennummernplatzhalter 5"/>
          <p:cNvSpPr>
            <a:spLocks noGrp="1"/>
          </p:cNvSpPr>
          <p:nvPr>
            <p:ph type="sldNum" sz="quarter" idx="12"/>
          </p:nvPr>
        </p:nvSpPr>
        <p:spPr/>
        <p:txBody>
          <a:bodyPr/>
          <a:lstStyle/>
          <a:p>
            <a:fld id="{97378575-3712-44BD-96FA-C13EF75AD9F1}" type="slidenum">
              <a:rPr lang="en-GB" smtClean="0"/>
              <a:pPr/>
              <a:t>10</a:t>
            </a:fld>
            <a:endParaRPr lang="en-GB" dirty="0"/>
          </a:p>
        </p:txBody>
      </p:sp>
    </p:spTree>
    <p:extLst>
      <p:ext uri="{BB962C8B-B14F-4D97-AF65-F5344CB8AC3E}">
        <p14:creationId xmlns:p14="http://schemas.microsoft.com/office/powerpoint/2010/main" val="3270613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Attracting</a:t>
            </a:r>
            <a:r>
              <a:rPr lang="de-DE" dirty="0" smtClean="0"/>
              <a:t> </a:t>
            </a:r>
            <a:r>
              <a:rPr lang="de-DE" dirty="0" err="1" smtClean="0"/>
              <a:t>foreign</a:t>
            </a:r>
            <a:r>
              <a:rPr lang="de-DE" dirty="0" smtClean="0"/>
              <a:t> </a:t>
            </a:r>
            <a:r>
              <a:rPr lang="de-DE" dirty="0" err="1" smtClean="0"/>
              <a:t>investment</a:t>
            </a:r>
            <a:r>
              <a:rPr lang="de-DE" dirty="0" smtClean="0"/>
              <a:t> </a:t>
            </a:r>
            <a:r>
              <a:rPr lang="de-DE" dirty="0" err="1" smtClean="0"/>
              <a:t>through</a:t>
            </a:r>
            <a:r>
              <a:rPr lang="de-DE" dirty="0" smtClean="0"/>
              <a:t> </a:t>
            </a:r>
            <a:r>
              <a:rPr lang="de-DE" dirty="0" err="1" smtClean="0"/>
              <a:t>clusters</a:t>
            </a:r>
            <a:r>
              <a:rPr lang="de-DE" dirty="0" smtClean="0"/>
              <a:t> and ECCP </a:t>
            </a:r>
            <a:r>
              <a:rPr lang="de-DE" dirty="0" err="1" smtClean="0"/>
              <a:t>support</a:t>
            </a:r>
            <a:endParaRPr lang="de-DE" dirty="0"/>
          </a:p>
        </p:txBody>
      </p:sp>
      <p:sp>
        <p:nvSpPr>
          <p:cNvPr id="3" name="Inhaltsplatzhalter 2"/>
          <p:cNvSpPr>
            <a:spLocks noGrp="1"/>
          </p:cNvSpPr>
          <p:nvPr>
            <p:ph idx="1"/>
          </p:nvPr>
        </p:nvSpPr>
        <p:spPr/>
        <p:txBody>
          <a:bodyPr>
            <a:normAutofit/>
          </a:bodyPr>
          <a:lstStyle/>
          <a:p>
            <a:pPr marL="342900" indent="-342900" algn="just">
              <a:buFont typeface="Arial" panose="020B0604020202020204" pitchFamily="34" charset="0"/>
              <a:buChar char="•"/>
            </a:pPr>
            <a:r>
              <a:rPr lang="de-DE" b="1" dirty="0" smtClean="0"/>
              <a:t>Clusters </a:t>
            </a:r>
            <a:r>
              <a:rPr lang="de-DE" b="1" dirty="0" err="1" smtClean="0"/>
              <a:t>are</a:t>
            </a:r>
            <a:r>
              <a:rPr lang="de-DE" b="1" dirty="0" smtClean="0"/>
              <a:t> </a:t>
            </a:r>
            <a:r>
              <a:rPr lang="de-DE" b="1" dirty="0" err="1" smtClean="0"/>
              <a:t>ambassadors</a:t>
            </a:r>
            <a:r>
              <a:rPr lang="de-DE" b="1" dirty="0" smtClean="0"/>
              <a:t> </a:t>
            </a:r>
            <a:r>
              <a:rPr lang="de-DE" b="1" dirty="0" err="1" smtClean="0"/>
              <a:t>of</a:t>
            </a:r>
            <a:r>
              <a:rPr lang="de-DE" b="1" dirty="0" smtClean="0"/>
              <a:t> </a:t>
            </a:r>
            <a:r>
              <a:rPr lang="de-DE" b="1" dirty="0" err="1" smtClean="0"/>
              <a:t>their</a:t>
            </a:r>
            <a:r>
              <a:rPr lang="de-DE" b="1" dirty="0" smtClean="0"/>
              <a:t> </a:t>
            </a:r>
            <a:r>
              <a:rPr lang="de-DE" b="1" dirty="0" err="1" smtClean="0"/>
              <a:t>industrial</a:t>
            </a:r>
            <a:r>
              <a:rPr lang="de-DE" b="1" dirty="0" smtClean="0"/>
              <a:t> </a:t>
            </a:r>
            <a:r>
              <a:rPr lang="de-DE" b="1" dirty="0" err="1" smtClean="0"/>
              <a:t>sector</a:t>
            </a:r>
            <a:r>
              <a:rPr lang="de-DE" b="1" dirty="0" smtClean="0"/>
              <a:t> AND </a:t>
            </a:r>
            <a:r>
              <a:rPr lang="de-DE" b="1" dirty="0" err="1" smtClean="0"/>
              <a:t>of</a:t>
            </a:r>
            <a:r>
              <a:rPr lang="de-DE" b="1" dirty="0" smtClean="0"/>
              <a:t> </a:t>
            </a:r>
            <a:r>
              <a:rPr lang="de-DE" b="1" dirty="0" err="1" smtClean="0"/>
              <a:t>their</a:t>
            </a:r>
            <a:r>
              <a:rPr lang="de-DE" b="1" dirty="0" smtClean="0"/>
              <a:t> </a:t>
            </a:r>
            <a:r>
              <a:rPr lang="de-DE" b="1" dirty="0" err="1" smtClean="0"/>
              <a:t>region</a:t>
            </a:r>
            <a:r>
              <a:rPr lang="de-DE" b="1" dirty="0" smtClean="0"/>
              <a:t>/</a:t>
            </a:r>
            <a:r>
              <a:rPr lang="de-DE" b="1" dirty="0" err="1" smtClean="0"/>
              <a:t>country</a:t>
            </a:r>
            <a:r>
              <a:rPr lang="de-DE" dirty="0" smtClean="0"/>
              <a:t>. </a:t>
            </a:r>
            <a:r>
              <a:rPr lang="de-DE" sz="2000" dirty="0" smtClean="0"/>
              <a:t>This </a:t>
            </a:r>
            <a:r>
              <a:rPr lang="de-DE" sz="2000" dirty="0" err="1" smtClean="0"/>
              <a:t>works</a:t>
            </a:r>
            <a:r>
              <a:rPr lang="de-DE" sz="2000" dirty="0" smtClean="0"/>
              <a:t> </a:t>
            </a:r>
            <a:r>
              <a:rPr lang="de-DE" sz="2000" dirty="0" err="1" smtClean="0"/>
              <a:t>best</a:t>
            </a:r>
            <a:r>
              <a:rPr lang="de-DE" sz="2000" dirty="0" smtClean="0"/>
              <a:t> </a:t>
            </a:r>
            <a:r>
              <a:rPr lang="de-DE" sz="2000" dirty="0" err="1" smtClean="0"/>
              <a:t>when</a:t>
            </a:r>
            <a:r>
              <a:rPr lang="de-DE" sz="2000" dirty="0" smtClean="0"/>
              <a:t> </a:t>
            </a:r>
            <a:r>
              <a:rPr lang="de-DE" sz="2000" dirty="0" err="1" smtClean="0"/>
              <a:t>the</a:t>
            </a:r>
            <a:r>
              <a:rPr lang="de-DE" sz="2000" dirty="0" smtClean="0"/>
              <a:t> </a:t>
            </a:r>
            <a:r>
              <a:rPr lang="de-DE" sz="2000" dirty="0" err="1" smtClean="0"/>
              <a:t>public</a:t>
            </a:r>
            <a:r>
              <a:rPr lang="de-DE" sz="2000" dirty="0" smtClean="0"/>
              <a:t> </a:t>
            </a:r>
            <a:r>
              <a:rPr lang="de-DE" sz="2000" dirty="0" err="1" smtClean="0"/>
              <a:t>authorities</a:t>
            </a:r>
            <a:r>
              <a:rPr lang="de-DE" sz="2000" dirty="0" smtClean="0"/>
              <a:t> </a:t>
            </a:r>
            <a:r>
              <a:rPr lang="de-DE" sz="2000" dirty="0" err="1" smtClean="0"/>
              <a:t>are</a:t>
            </a:r>
            <a:r>
              <a:rPr lang="de-DE" sz="2000" dirty="0" smtClean="0"/>
              <a:t> </a:t>
            </a:r>
            <a:r>
              <a:rPr lang="de-DE" sz="2000" dirty="0" err="1" smtClean="0"/>
              <a:t>strongly</a:t>
            </a:r>
            <a:r>
              <a:rPr lang="de-DE" sz="2000" dirty="0" smtClean="0"/>
              <a:t> </a:t>
            </a:r>
            <a:r>
              <a:rPr lang="de-DE" sz="2000" dirty="0" err="1" smtClean="0"/>
              <a:t>involved</a:t>
            </a:r>
            <a:r>
              <a:rPr lang="de-DE" sz="2000" dirty="0" smtClean="0"/>
              <a:t> in </a:t>
            </a:r>
            <a:r>
              <a:rPr lang="de-DE" sz="2000" dirty="0" err="1" smtClean="0"/>
              <a:t>the</a:t>
            </a:r>
            <a:r>
              <a:rPr lang="de-DE" sz="2000" dirty="0" smtClean="0"/>
              <a:t> </a:t>
            </a:r>
            <a:r>
              <a:rPr lang="de-DE" sz="2000" dirty="0" err="1" smtClean="0"/>
              <a:t>cluster‘s</a:t>
            </a:r>
            <a:r>
              <a:rPr lang="de-DE" sz="2000" dirty="0" smtClean="0"/>
              <a:t> </a:t>
            </a:r>
            <a:r>
              <a:rPr lang="de-DE" sz="2000" dirty="0" err="1" smtClean="0"/>
              <a:t>activities</a:t>
            </a:r>
            <a:r>
              <a:rPr lang="de-DE" sz="2000" dirty="0" smtClean="0"/>
              <a:t> (</a:t>
            </a:r>
            <a:r>
              <a:rPr lang="de-DE" sz="2000" dirty="0" err="1" smtClean="0"/>
              <a:t>example</a:t>
            </a:r>
            <a:r>
              <a:rPr lang="de-DE" sz="2000" dirty="0" smtClean="0"/>
              <a:t> Google in </a:t>
            </a:r>
            <a:r>
              <a:rPr lang="de-DE" sz="2000" dirty="0" err="1" smtClean="0"/>
              <a:t>Upper</a:t>
            </a:r>
            <a:r>
              <a:rPr lang="de-DE" sz="2000" dirty="0" smtClean="0"/>
              <a:t> Austria). A strong and </a:t>
            </a:r>
            <a:r>
              <a:rPr lang="de-DE" sz="2000" dirty="0" err="1" smtClean="0"/>
              <a:t>close</a:t>
            </a:r>
            <a:r>
              <a:rPr lang="de-DE" sz="2000" dirty="0" smtClean="0"/>
              <a:t> </a:t>
            </a:r>
            <a:r>
              <a:rPr lang="de-DE" sz="2000" dirty="0" err="1" smtClean="0"/>
              <a:t>cooperation</a:t>
            </a:r>
            <a:r>
              <a:rPr lang="de-DE" sz="2000" dirty="0" smtClean="0"/>
              <a:t> </a:t>
            </a:r>
            <a:r>
              <a:rPr lang="de-DE" sz="2000" dirty="0" err="1" smtClean="0"/>
              <a:t>with</a:t>
            </a:r>
            <a:r>
              <a:rPr lang="de-DE" sz="2000" dirty="0" smtClean="0"/>
              <a:t> </a:t>
            </a:r>
            <a:r>
              <a:rPr lang="de-DE" sz="2000" dirty="0" err="1" smtClean="0"/>
              <a:t>public</a:t>
            </a:r>
            <a:r>
              <a:rPr lang="de-DE" sz="2000" dirty="0" smtClean="0"/>
              <a:t> </a:t>
            </a:r>
            <a:r>
              <a:rPr lang="de-DE" sz="2000" dirty="0" err="1" smtClean="0"/>
              <a:t>bodies</a:t>
            </a:r>
            <a:r>
              <a:rPr lang="de-DE" sz="2000" dirty="0" smtClean="0"/>
              <a:t> such </a:t>
            </a:r>
            <a:r>
              <a:rPr lang="de-DE" sz="2000" dirty="0" err="1" smtClean="0"/>
              <a:t>as</a:t>
            </a:r>
            <a:r>
              <a:rPr lang="de-DE" sz="2000" dirty="0" smtClean="0"/>
              <a:t> Regional Development </a:t>
            </a:r>
            <a:r>
              <a:rPr lang="de-DE" sz="2000" dirty="0" err="1" smtClean="0"/>
              <a:t>Agencies</a:t>
            </a:r>
            <a:r>
              <a:rPr lang="de-DE" sz="2000" dirty="0" smtClean="0"/>
              <a:t> </a:t>
            </a:r>
            <a:r>
              <a:rPr lang="de-DE" sz="2000" dirty="0" err="1" smtClean="0"/>
              <a:t>or</a:t>
            </a:r>
            <a:r>
              <a:rPr lang="de-DE" sz="2000" dirty="0" smtClean="0"/>
              <a:t> </a:t>
            </a:r>
            <a:r>
              <a:rPr lang="de-DE" sz="2000" dirty="0" err="1" smtClean="0"/>
              <a:t>specialised</a:t>
            </a:r>
            <a:r>
              <a:rPr lang="de-DE" sz="2000" dirty="0" smtClean="0"/>
              <a:t> </a:t>
            </a:r>
            <a:r>
              <a:rPr lang="de-DE" sz="2000" dirty="0" err="1" smtClean="0"/>
              <a:t>agencies</a:t>
            </a:r>
            <a:r>
              <a:rPr lang="de-DE" sz="2000" dirty="0" smtClean="0"/>
              <a:t> for </a:t>
            </a:r>
            <a:r>
              <a:rPr lang="de-DE" sz="2000" dirty="0" err="1" smtClean="0"/>
              <a:t>foreign</a:t>
            </a:r>
            <a:r>
              <a:rPr lang="de-DE" sz="2000" dirty="0" smtClean="0"/>
              <a:t> </a:t>
            </a:r>
            <a:r>
              <a:rPr lang="de-DE" sz="2000" dirty="0" err="1" smtClean="0"/>
              <a:t>investment</a:t>
            </a:r>
            <a:r>
              <a:rPr lang="de-DE" sz="2000" dirty="0" smtClean="0"/>
              <a:t> </a:t>
            </a:r>
            <a:r>
              <a:rPr lang="de-DE" sz="2000" dirty="0" err="1" smtClean="0"/>
              <a:t>is</a:t>
            </a:r>
            <a:r>
              <a:rPr lang="de-DE" sz="2000" dirty="0" smtClean="0"/>
              <a:t> </a:t>
            </a:r>
            <a:r>
              <a:rPr lang="de-DE" sz="2000" dirty="0" err="1" smtClean="0"/>
              <a:t>key</a:t>
            </a:r>
            <a:r>
              <a:rPr lang="de-DE" sz="2000" dirty="0" smtClean="0"/>
              <a:t> (e.g. Katowice Special </a:t>
            </a:r>
            <a:r>
              <a:rPr lang="de-DE" sz="2000" dirty="0" err="1" smtClean="0"/>
              <a:t>Economic</a:t>
            </a:r>
            <a:r>
              <a:rPr lang="de-DE" sz="2000" dirty="0" smtClean="0"/>
              <a:t> Zone – KSSE – </a:t>
            </a:r>
            <a:r>
              <a:rPr lang="de-DE" sz="2000" dirty="0" err="1" smtClean="0"/>
              <a:t>ranked</a:t>
            </a:r>
            <a:r>
              <a:rPr lang="de-DE" sz="2000" dirty="0" smtClean="0"/>
              <a:t> </a:t>
            </a:r>
            <a:r>
              <a:rPr lang="de-DE" sz="2000" dirty="0" err="1" smtClean="0"/>
              <a:t>the</a:t>
            </a:r>
            <a:r>
              <a:rPr lang="de-DE" sz="2000" dirty="0" smtClean="0"/>
              <a:t> </a:t>
            </a:r>
            <a:r>
              <a:rPr lang="de-DE" sz="2000" dirty="0" err="1" smtClean="0"/>
              <a:t>best</a:t>
            </a:r>
            <a:r>
              <a:rPr lang="de-DE" sz="2000" dirty="0" smtClean="0"/>
              <a:t> </a:t>
            </a:r>
            <a:r>
              <a:rPr lang="de-DE" sz="2000" dirty="0" err="1" smtClean="0"/>
              <a:t>economic</a:t>
            </a:r>
            <a:r>
              <a:rPr lang="de-DE" sz="2000" dirty="0" smtClean="0"/>
              <a:t> </a:t>
            </a:r>
            <a:r>
              <a:rPr lang="de-DE" sz="2000" dirty="0" err="1" smtClean="0"/>
              <a:t>free</a:t>
            </a:r>
            <a:r>
              <a:rPr lang="de-DE" sz="2000" dirty="0" smtClean="0"/>
              <a:t> </a:t>
            </a:r>
            <a:r>
              <a:rPr lang="de-DE" sz="2000" dirty="0" err="1" smtClean="0"/>
              <a:t>zone</a:t>
            </a:r>
            <a:r>
              <a:rPr lang="de-DE" sz="2000" dirty="0" smtClean="0"/>
              <a:t> in Europe in 2015/2016/2017/2018, </a:t>
            </a:r>
            <a:r>
              <a:rPr lang="de-DE" sz="2000" dirty="0" err="1" smtClean="0"/>
              <a:t>acting</a:t>
            </a:r>
            <a:r>
              <a:rPr lang="de-DE" sz="2000" dirty="0" smtClean="0"/>
              <a:t> </a:t>
            </a:r>
            <a:r>
              <a:rPr lang="de-DE" sz="2000" dirty="0" err="1" smtClean="0"/>
              <a:t>as</a:t>
            </a:r>
            <a:r>
              <a:rPr lang="de-DE" sz="2000" dirty="0" smtClean="0"/>
              <a:t> </a:t>
            </a:r>
            <a:r>
              <a:rPr lang="de-DE" sz="2000" dirty="0" err="1" smtClean="0"/>
              <a:t>well</a:t>
            </a:r>
            <a:r>
              <a:rPr lang="de-DE" sz="2000" dirty="0" smtClean="0"/>
              <a:t> </a:t>
            </a:r>
            <a:r>
              <a:rPr lang="de-DE" sz="2000" dirty="0" err="1" smtClean="0"/>
              <a:t>as</a:t>
            </a:r>
            <a:r>
              <a:rPr lang="de-DE" sz="2000" dirty="0" smtClean="0"/>
              <a:t> </a:t>
            </a:r>
            <a:r>
              <a:rPr lang="de-DE" sz="2000" dirty="0" err="1" smtClean="0"/>
              <a:t>as</a:t>
            </a:r>
            <a:r>
              <a:rPr lang="de-DE" sz="2000" dirty="0" smtClean="0"/>
              <a:t> </a:t>
            </a:r>
            <a:r>
              <a:rPr lang="de-DE" sz="2000" dirty="0" err="1" smtClean="0"/>
              <a:t>coordinator</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Silesian</a:t>
            </a:r>
            <a:r>
              <a:rPr lang="de-DE" sz="2000" dirty="0" smtClean="0"/>
              <a:t> Automotive and </a:t>
            </a:r>
            <a:r>
              <a:rPr lang="de-DE" sz="2000" dirty="0" err="1" smtClean="0"/>
              <a:t>Advanced</a:t>
            </a:r>
            <a:r>
              <a:rPr lang="de-DE" sz="2000" dirty="0" smtClean="0"/>
              <a:t> Manufacturing Cluster). </a:t>
            </a:r>
          </a:p>
          <a:p>
            <a:pPr marL="342900" indent="-342900" algn="just">
              <a:buFont typeface="Arial" panose="020B0604020202020204" pitchFamily="34" charset="0"/>
              <a:buChar char="•"/>
            </a:pPr>
            <a:r>
              <a:rPr lang="de-DE" sz="2000" dirty="0" smtClean="0"/>
              <a:t>The other example is the collaboration between the Polish Investment and Trade Agency that introduces the Polish clusters to the potential investors in their presentations and development of dialogue (clusters are presented as strong assets).</a:t>
            </a:r>
            <a:endParaRPr lang="de-DE" sz="2000" dirty="0"/>
          </a:p>
          <a:p>
            <a:pPr marL="342900" indent="-342900" algn="just">
              <a:buFont typeface="Arial" panose="020B0604020202020204" pitchFamily="34" charset="0"/>
              <a:buChar char="•"/>
            </a:pPr>
            <a:r>
              <a:rPr lang="de-DE" sz="2000" dirty="0" err="1" smtClean="0"/>
              <a:t>Consider</a:t>
            </a:r>
            <a:r>
              <a:rPr lang="de-DE" sz="2000" dirty="0" smtClean="0"/>
              <a:t> </a:t>
            </a:r>
            <a:r>
              <a:rPr lang="de-DE" sz="2000" dirty="0" err="1" smtClean="0"/>
              <a:t>the</a:t>
            </a:r>
            <a:r>
              <a:rPr lang="de-DE" sz="2000" dirty="0" smtClean="0"/>
              <a:t> </a:t>
            </a:r>
            <a:r>
              <a:rPr lang="de-DE" sz="2000" dirty="0" err="1" smtClean="0"/>
              <a:t>correlation</a:t>
            </a:r>
            <a:r>
              <a:rPr lang="de-DE" sz="2000" dirty="0" smtClean="0"/>
              <a:t> </a:t>
            </a:r>
            <a:r>
              <a:rPr lang="de-DE" sz="2000" dirty="0" err="1" smtClean="0"/>
              <a:t>between</a:t>
            </a:r>
            <a:r>
              <a:rPr lang="de-DE" sz="2000" dirty="0" smtClean="0"/>
              <a:t> </a:t>
            </a:r>
            <a:r>
              <a:rPr lang="de-DE" sz="2000" dirty="0" err="1" smtClean="0"/>
              <a:t>talent</a:t>
            </a:r>
            <a:r>
              <a:rPr lang="de-DE" sz="2000" dirty="0" smtClean="0"/>
              <a:t> </a:t>
            </a:r>
            <a:r>
              <a:rPr lang="de-DE" sz="2000" dirty="0" err="1" smtClean="0"/>
              <a:t>attraction</a:t>
            </a:r>
            <a:r>
              <a:rPr lang="de-DE" sz="2000" dirty="0" smtClean="0"/>
              <a:t> and </a:t>
            </a:r>
            <a:r>
              <a:rPr lang="de-DE" sz="2000" dirty="0" err="1" smtClean="0"/>
              <a:t>foreign</a:t>
            </a:r>
            <a:r>
              <a:rPr lang="de-DE" sz="2000" dirty="0" smtClean="0"/>
              <a:t> </a:t>
            </a:r>
            <a:r>
              <a:rPr lang="de-DE" sz="2000" dirty="0" err="1" smtClean="0"/>
              <a:t>investment</a:t>
            </a:r>
            <a:r>
              <a:rPr lang="de-DE" sz="2000" dirty="0" smtClean="0"/>
              <a:t> </a:t>
            </a:r>
            <a:r>
              <a:rPr lang="de-DE" sz="2000" dirty="0" err="1" smtClean="0"/>
              <a:t>attraction</a:t>
            </a:r>
            <a:r>
              <a:rPr lang="de-DE" dirty="0" smtClean="0"/>
              <a:t>.</a:t>
            </a:r>
          </a:p>
          <a:p>
            <a:pPr marL="342900" indent="-342900">
              <a:buFont typeface="Arial" panose="020B0604020202020204" pitchFamily="34" charset="0"/>
              <a:buChar char="•"/>
            </a:pPr>
            <a:endParaRPr lang="de-DE" dirty="0" smtClean="0"/>
          </a:p>
          <a:p>
            <a:pPr marL="342900" indent="-342900">
              <a:buFont typeface="Arial" panose="020B0604020202020204" pitchFamily="34" charset="0"/>
              <a:buChar char="•"/>
            </a:pPr>
            <a:endParaRPr lang="de-DE" dirty="0"/>
          </a:p>
        </p:txBody>
      </p:sp>
      <p:sp>
        <p:nvSpPr>
          <p:cNvPr id="4" name="Datumsplatzhalter 3"/>
          <p:cNvSpPr>
            <a:spLocks noGrp="1"/>
          </p:cNvSpPr>
          <p:nvPr>
            <p:ph type="dt" sz="half" idx="10"/>
          </p:nvPr>
        </p:nvSpPr>
        <p:spPr/>
        <p:txBody>
          <a:bodyPr/>
          <a:lstStyle/>
          <a:p>
            <a:fld id="{C3C11A44-9630-4D9D-AA5E-2619911044E8}" type="datetime1">
              <a:rPr lang="fr-FR" smtClean="0"/>
              <a:pPr/>
              <a:t>10/12/2019</a:t>
            </a:fld>
            <a:endParaRPr lang="en-GB" dirty="0"/>
          </a:p>
        </p:txBody>
      </p:sp>
      <p:sp>
        <p:nvSpPr>
          <p:cNvPr id="5" name="Fußzeilenplatzhalter 4"/>
          <p:cNvSpPr>
            <a:spLocks noGrp="1"/>
          </p:cNvSpPr>
          <p:nvPr>
            <p:ph type="ftr" sz="quarter" idx="11"/>
          </p:nvPr>
        </p:nvSpPr>
        <p:spPr/>
        <p:txBody>
          <a:bodyPr/>
          <a:lstStyle/>
          <a:p>
            <a:r>
              <a:rPr lang="de-DE" dirty="0" err="1"/>
              <a:t>Lithuanian</a:t>
            </a:r>
            <a:r>
              <a:rPr lang="de-DE" dirty="0"/>
              <a:t> Clusters Christmas Forum, Vilnius</a:t>
            </a:r>
            <a:endParaRPr lang="en-GB" dirty="0"/>
          </a:p>
        </p:txBody>
      </p:sp>
      <p:sp>
        <p:nvSpPr>
          <p:cNvPr id="6" name="Foliennummernplatzhalter 5"/>
          <p:cNvSpPr>
            <a:spLocks noGrp="1"/>
          </p:cNvSpPr>
          <p:nvPr>
            <p:ph type="sldNum" sz="quarter" idx="12"/>
          </p:nvPr>
        </p:nvSpPr>
        <p:spPr/>
        <p:txBody>
          <a:bodyPr/>
          <a:lstStyle/>
          <a:p>
            <a:fld id="{97378575-3712-44BD-96FA-C13EF75AD9F1}" type="slidenum">
              <a:rPr lang="en-GB" smtClean="0"/>
              <a:pPr/>
              <a:t>11</a:t>
            </a:fld>
            <a:endParaRPr lang="en-GB" dirty="0"/>
          </a:p>
        </p:txBody>
      </p:sp>
    </p:spTree>
    <p:extLst>
      <p:ext uri="{BB962C8B-B14F-4D97-AF65-F5344CB8AC3E}">
        <p14:creationId xmlns:p14="http://schemas.microsoft.com/office/powerpoint/2010/main" val="2367348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Attracting</a:t>
            </a:r>
            <a:r>
              <a:rPr lang="de-DE" dirty="0"/>
              <a:t> </a:t>
            </a:r>
            <a:r>
              <a:rPr lang="de-DE" dirty="0" err="1"/>
              <a:t>foreign</a:t>
            </a:r>
            <a:r>
              <a:rPr lang="de-DE" dirty="0"/>
              <a:t> </a:t>
            </a:r>
            <a:r>
              <a:rPr lang="de-DE" dirty="0" err="1"/>
              <a:t>investment</a:t>
            </a:r>
            <a:r>
              <a:rPr lang="de-DE" dirty="0"/>
              <a:t> </a:t>
            </a:r>
            <a:r>
              <a:rPr lang="de-DE" dirty="0" err="1"/>
              <a:t>through</a:t>
            </a:r>
            <a:r>
              <a:rPr lang="de-DE" dirty="0"/>
              <a:t> </a:t>
            </a:r>
            <a:r>
              <a:rPr lang="de-DE" dirty="0" err="1"/>
              <a:t>clusters</a:t>
            </a:r>
            <a:r>
              <a:rPr lang="de-DE" dirty="0"/>
              <a:t> and ECCP </a:t>
            </a:r>
            <a:r>
              <a:rPr lang="de-DE" dirty="0" err="1"/>
              <a:t>support</a:t>
            </a:r>
            <a:endParaRPr lang="de-DE" dirty="0"/>
          </a:p>
        </p:txBody>
      </p:sp>
      <p:sp>
        <p:nvSpPr>
          <p:cNvPr id="3" name="Inhaltsplatzhalter 2"/>
          <p:cNvSpPr>
            <a:spLocks noGrp="1"/>
          </p:cNvSpPr>
          <p:nvPr>
            <p:ph idx="1"/>
          </p:nvPr>
        </p:nvSpPr>
        <p:spPr/>
        <p:txBody>
          <a:bodyPr>
            <a:normAutofit/>
          </a:bodyPr>
          <a:lstStyle/>
          <a:p>
            <a:pPr marL="342900" indent="-342900">
              <a:buFont typeface="Arial" panose="020B0604020202020204" pitchFamily="34" charset="0"/>
              <a:buChar char="•"/>
            </a:pPr>
            <a:r>
              <a:rPr lang="de-DE" dirty="0" err="1" smtClean="0"/>
              <a:t>Attracting</a:t>
            </a:r>
            <a:r>
              <a:rPr lang="de-DE" dirty="0" smtClean="0"/>
              <a:t> </a:t>
            </a:r>
            <a:r>
              <a:rPr lang="de-DE" dirty="0" err="1"/>
              <a:t>foreign</a:t>
            </a:r>
            <a:r>
              <a:rPr lang="de-DE" dirty="0"/>
              <a:t> </a:t>
            </a:r>
            <a:r>
              <a:rPr lang="de-DE" dirty="0" err="1"/>
              <a:t>investment</a:t>
            </a:r>
            <a:r>
              <a:rPr lang="de-DE" dirty="0"/>
              <a:t> </a:t>
            </a:r>
            <a:r>
              <a:rPr lang="de-DE" dirty="0" err="1"/>
              <a:t>is</a:t>
            </a:r>
            <a:r>
              <a:rPr lang="de-DE" dirty="0"/>
              <a:t> </a:t>
            </a:r>
            <a:r>
              <a:rPr lang="de-DE" dirty="0" err="1"/>
              <a:t>correlated</a:t>
            </a:r>
            <a:r>
              <a:rPr lang="de-DE" dirty="0"/>
              <a:t> </a:t>
            </a:r>
            <a:r>
              <a:rPr lang="de-DE" dirty="0" err="1"/>
              <a:t>with</a:t>
            </a:r>
            <a:r>
              <a:rPr lang="de-DE" dirty="0"/>
              <a:t> a </a:t>
            </a:r>
            <a:r>
              <a:rPr lang="de-DE" b="1" dirty="0"/>
              <a:t>strong </a:t>
            </a:r>
            <a:r>
              <a:rPr lang="de-DE" b="1" dirty="0" err="1"/>
              <a:t>promotion</a:t>
            </a:r>
            <a:r>
              <a:rPr lang="de-DE" b="1" dirty="0"/>
              <a:t> </a:t>
            </a:r>
            <a:r>
              <a:rPr lang="de-DE" b="1" dirty="0" err="1"/>
              <a:t>of</a:t>
            </a:r>
            <a:r>
              <a:rPr lang="de-DE" b="1" dirty="0"/>
              <a:t> </a:t>
            </a:r>
            <a:r>
              <a:rPr lang="de-DE" b="1" dirty="0" err="1"/>
              <a:t>the</a:t>
            </a:r>
            <a:r>
              <a:rPr lang="de-DE" b="1" dirty="0"/>
              <a:t> regional/national </a:t>
            </a:r>
            <a:r>
              <a:rPr lang="de-DE" b="1" dirty="0" err="1"/>
              <a:t>assets</a:t>
            </a:r>
            <a:r>
              <a:rPr lang="de-DE" dirty="0"/>
              <a:t> =&gt; </a:t>
            </a:r>
            <a:r>
              <a:rPr lang="de-DE" dirty="0" err="1"/>
              <a:t>using</a:t>
            </a:r>
            <a:r>
              <a:rPr lang="de-DE" dirty="0"/>
              <a:t> </a:t>
            </a:r>
            <a:r>
              <a:rPr lang="de-DE" dirty="0" err="1"/>
              <a:t>the</a:t>
            </a:r>
            <a:r>
              <a:rPr lang="de-DE" dirty="0"/>
              <a:t> ECCP </a:t>
            </a:r>
            <a:r>
              <a:rPr lang="de-DE" dirty="0" err="1"/>
              <a:t>to</a:t>
            </a:r>
            <a:r>
              <a:rPr lang="de-DE" dirty="0"/>
              <a:t> promote </a:t>
            </a:r>
            <a:r>
              <a:rPr lang="de-DE" dirty="0" err="1"/>
              <a:t>the</a:t>
            </a:r>
            <a:r>
              <a:rPr lang="de-DE" dirty="0"/>
              <a:t> </a:t>
            </a:r>
            <a:r>
              <a:rPr lang="de-DE" dirty="0" err="1"/>
              <a:t>opportunities</a:t>
            </a:r>
            <a:r>
              <a:rPr lang="de-DE" dirty="0"/>
              <a:t> </a:t>
            </a:r>
            <a:r>
              <a:rPr lang="de-DE" dirty="0" err="1"/>
              <a:t>offered</a:t>
            </a:r>
            <a:r>
              <a:rPr lang="de-DE" dirty="0"/>
              <a:t> in </a:t>
            </a:r>
            <a:r>
              <a:rPr lang="de-DE" dirty="0" err="1"/>
              <a:t>the</a:t>
            </a:r>
            <a:r>
              <a:rPr lang="de-DE" dirty="0"/>
              <a:t> </a:t>
            </a:r>
            <a:r>
              <a:rPr lang="de-DE" dirty="0" err="1" smtClean="0"/>
              <a:t>region</a:t>
            </a:r>
            <a:r>
              <a:rPr lang="de-DE" dirty="0" smtClean="0"/>
              <a:t>/</a:t>
            </a:r>
            <a:r>
              <a:rPr lang="de-DE" dirty="0" err="1" smtClean="0"/>
              <a:t>country</a:t>
            </a:r>
            <a:r>
              <a:rPr lang="de-DE" dirty="0" smtClean="0"/>
              <a:t> </a:t>
            </a:r>
            <a:r>
              <a:rPr lang="de-DE" dirty="0" err="1"/>
              <a:t>by</a:t>
            </a:r>
            <a:r>
              <a:rPr lang="de-DE" dirty="0"/>
              <a:t> </a:t>
            </a:r>
            <a:r>
              <a:rPr lang="de-DE" dirty="0" err="1"/>
              <a:t>the</a:t>
            </a:r>
            <a:r>
              <a:rPr lang="de-DE" dirty="0"/>
              <a:t> cluster and </a:t>
            </a:r>
            <a:r>
              <a:rPr lang="de-DE" dirty="0" err="1" smtClean="0"/>
              <a:t>by</a:t>
            </a:r>
            <a:r>
              <a:rPr lang="de-DE" dirty="0" smtClean="0"/>
              <a:t> </a:t>
            </a:r>
            <a:r>
              <a:rPr lang="de-DE" dirty="0" err="1" smtClean="0"/>
              <a:t>the</a:t>
            </a:r>
            <a:r>
              <a:rPr lang="de-DE" dirty="0" smtClean="0"/>
              <a:t> </a:t>
            </a:r>
            <a:r>
              <a:rPr lang="de-DE" dirty="0"/>
              <a:t>regional/national cluster </a:t>
            </a:r>
            <a:r>
              <a:rPr lang="de-DE" dirty="0" err="1"/>
              <a:t>ecosystem</a:t>
            </a:r>
            <a:r>
              <a:rPr lang="de-DE" dirty="0"/>
              <a:t> (for </a:t>
            </a:r>
            <a:r>
              <a:rPr lang="de-DE" dirty="0" err="1"/>
              <a:t>example</a:t>
            </a:r>
            <a:r>
              <a:rPr lang="de-DE" dirty="0"/>
              <a:t> in </a:t>
            </a:r>
            <a:r>
              <a:rPr lang="de-DE" dirty="0" err="1" smtClean="0"/>
              <a:t>the</a:t>
            </a:r>
            <a:r>
              <a:rPr lang="de-DE" dirty="0" smtClean="0"/>
              <a:t> </a:t>
            </a:r>
            <a:r>
              <a:rPr lang="de-DE" dirty="0" smtClean="0">
                <a:hlinkClick r:id="rId2"/>
              </a:rPr>
              <a:t>ECCP </a:t>
            </a:r>
            <a:r>
              <a:rPr lang="de-DE" dirty="0" err="1" smtClean="0">
                <a:hlinkClick r:id="rId2"/>
              </a:rPr>
              <a:t>section</a:t>
            </a:r>
            <a:r>
              <a:rPr lang="de-DE" dirty="0" smtClean="0">
                <a:hlinkClick r:id="rId2"/>
              </a:rPr>
              <a:t> </a:t>
            </a:r>
            <a:r>
              <a:rPr lang="de-DE" dirty="0" err="1" smtClean="0">
                <a:hlinkClick r:id="rId2"/>
              </a:rPr>
              <a:t>dedicated</a:t>
            </a:r>
            <a:r>
              <a:rPr lang="de-DE" dirty="0" smtClean="0">
                <a:hlinkClick r:id="rId2"/>
              </a:rPr>
              <a:t> </a:t>
            </a:r>
            <a:r>
              <a:rPr lang="de-DE" dirty="0" err="1" smtClean="0">
                <a:hlinkClick r:id="rId2"/>
              </a:rPr>
              <a:t>to</a:t>
            </a:r>
            <a:r>
              <a:rPr lang="de-DE" dirty="0" smtClean="0">
                <a:hlinkClick r:id="rId2"/>
              </a:rPr>
              <a:t> regional </a:t>
            </a:r>
            <a:r>
              <a:rPr lang="de-DE" dirty="0" err="1" smtClean="0">
                <a:hlinkClick r:id="rId2"/>
              </a:rPr>
              <a:t>networks</a:t>
            </a:r>
            <a:r>
              <a:rPr lang="de-DE" dirty="0" smtClean="0">
                <a:hlinkClick r:id="rId2"/>
              </a:rPr>
              <a:t> </a:t>
            </a:r>
            <a:r>
              <a:rPr lang="de-DE" dirty="0" smtClean="0"/>
              <a:t>)</a:t>
            </a:r>
          </a:p>
          <a:p>
            <a:pPr marL="342900" indent="-342900" algn="just">
              <a:buFont typeface="Arial" panose="020B0604020202020204" pitchFamily="34" charset="0"/>
              <a:buChar char="•"/>
            </a:pPr>
            <a:r>
              <a:rPr lang="de-DE" dirty="0" smtClean="0"/>
              <a:t>„Train“ </a:t>
            </a:r>
            <a:r>
              <a:rPr lang="de-DE" dirty="0" err="1" smtClean="0"/>
              <a:t>clusters</a:t>
            </a:r>
            <a:r>
              <a:rPr lang="de-DE" dirty="0" smtClean="0"/>
              <a:t> </a:t>
            </a:r>
            <a:r>
              <a:rPr lang="de-DE" dirty="0" err="1" smtClean="0"/>
              <a:t>to</a:t>
            </a:r>
            <a:r>
              <a:rPr lang="de-DE" dirty="0" smtClean="0"/>
              <a:t> </a:t>
            </a:r>
            <a:r>
              <a:rPr lang="de-DE" dirty="0" err="1" smtClean="0"/>
              <a:t>include</a:t>
            </a:r>
            <a:r>
              <a:rPr lang="de-DE" dirty="0" smtClean="0"/>
              <a:t> </a:t>
            </a:r>
            <a:r>
              <a:rPr lang="de-DE" dirty="0" err="1" smtClean="0"/>
              <a:t>the</a:t>
            </a:r>
            <a:r>
              <a:rPr lang="de-DE" dirty="0" smtClean="0"/>
              <a:t> </a:t>
            </a:r>
            <a:r>
              <a:rPr lang="de-DE" dirty="0" err="1" smtClean="0"/>
              <a:t>promotional</a:t>
            </a:r>
            <a:r>
              <a:rPr lang="de-DE" dirty="0" smtClean="0"/>
              <a:t> </a:t>
            </a:r>
            <a:r>
              <a:rPr lang="de-DE" dirty="0" err="1" smtClean="0"/>
              <a:t>component</a:t>
            </a:r>
            <a:r>
              <a:rPr lang="de-DE" dirty="0" smtClean="0"/>
              <a:t> </a:t>
            </a:r>
            <a:r>
              <a:rPr lang="de-DE" dirty="0" err="1" smtClean="0"/>
              <a:t>dedicated</a:t>
            </a:r>
            <a:r>
              <a:rPr lang="de-DE" dirty="0" smtClean="0"/>
              <a:t> </a:t>
            </a:r>
            <a:r>
              <a:rPr lang="de-DE" dirty="0" err="1" smtClean="0"/>
              <a:t>to</a:t>
            </a:r>
            <a:r>
              <a:rPr lang="de-DE" dirty="0" smtClean="0"/>
              <a:t> </a:t>
            </a:r>
            <a:r>
              <a:rPr lang="de-DE" dirty="0" err="1" smtClean="0"/>
              <a:t>attracting</a:t>
            </a:r>
            <a:r>
              <a:rPr lang="de-DE" dirty="0" smtClean="0"/>
              <a:t> </a:t>
            </a:r>
            <a:r>
              <a:rPr lang="de-DE" dirty="0" err="1" smtClean="0"/>
              <a:t>foreign</a:t>
            </a:r>
            <a:r>
              <a:rPr lang="de-DE" dirty="0" smtClean="0"/>
              <a:t> </a:t>
            </a:r>
            <a:r>
              <a:rPr lang="de-DE" dirty="0" err="1" smtClean="0"/>
              <a:t>investment</a:t>
            </a:r>
            <a:r>
              <a:rPr lang="de-DE" dirty="0" smtClean="0"/>
              <a:t> in </a:t>
            </a:r>
            <a:r>
              <a:rPr lang="de-DE" dirty="0" err="1" smtClean="0"/>
              <a:t>their</a:t>
            </a:r>
            <a:r>
              <a:rPr lang="de-DE" dirty="0" smtClean="0"/>
              <a:t> </a:t>
            </a:r>
            <a:r>
              <a:rPr lang="de-DE" dirty="0" err="1" smtClean="0"/>
              <a:t>communication</a:t>
            </a:r>
            <a:r>
              <a:rPr lang="de-DE" dirty="0" smtClean="0"/>
              <a:t> </a:t>
            </a:r>
            <a:r>
              <a:rPr lang="de-DE" dirty="0" err="1" smtClean="0"/>
              <a:t>materials</a:t>
            </a:r>
            <a:r>
              <a:rPr lang="de-DE" dirty="0" smtClean="0"/>
              <a:t> and in </a:t>
            </a:r>
            <a:r>
              <a:rPr lang="de-DE" dirty="0" err="1" smtClean="0"/>
              <a:t>their</a:t>
            </a:r>
            <a:r>
              <a:rPr lang="de-DE" dirty="0" smtClean="0"/>
              <a:t> </a:t>
            </a:r>
            <a:r>
              <a:rPr lang="de-DE" dirty="0" err="1" smtClean="0"/>
              <a:t>direct</a:t>
            </a:r>
            <a:r>
              <a:rPr lang="de-DE" dirty="0" smtClean="0"/>
              <a:t> </a:t>
            </a:r>
            <a:r>
              <a:rPr lang="de-DE" dirty="0" err="1" smtClean="0"/>
              <a:t>communication</a:t>
            </a:r>
            <a:r>
              <a:rPr lang="de-DE" dirty="0" smtClean="0"/>
              <a:t> </a:t>
            </a:r>
            <a:r>
              <a:rPr lang="de-DE" dirty="0" err="1" smtClean="0"/>
              <a:t>with</a:t>
            </a:r>
            <a:r>
              <a:rPr lang="de-DE" dirty="0" smtClean="0"/>
              <a:t> </a:t>
            </a:r>
            <a:r>
              <a:rPr lang="de-DE" dirty="0" err="1" smtClean="0"/>
              <a:t>their</a:t>
            </a:r>
            <a:r>
              <a:rPr lang="de-DE" dirty="0" smtClean="0"/>
              <a:t> international </a:t>
            </a:r>
            <a:r>
              <a:rPr lang="de-DE" dirty="0" err="1" smtClean="0"/>
              <a:t>partners</a:t>
            </a:r>
            <a:r>
              <a:rPr lang="de-DE" dirty="0" smtClean="0"/>
              <a:t> and </a:t>
            </a:r>
            <a:r>
              <a:rPr lang="de-DE" dirty="0" err="1" smtClean="0"/>
              <a:t>counterparts</a:t>
            </a:r>
            <a:r>
              <a:rPr lang="de-DE" dirty="0" smtClean="0"/>
              <a:t>.</a:t>
            </a:r>
          </a:p>
          <a:p>
            <a:endParaRPr lang="de-DE" dirty="0"/>
          </a:p>
        </p:txBody>
      </p:sp>
      <p:sp>
        <p:nvSpPr>
          <p:cNvPr id="4" name="Datumsplatzhalter 3"/>
          <p:cNvSpPr>
            <a:spLocks noGrp="1"/>
          </p:cNvSpPr>
          <p:nvPr>
            <p:ph type="dt" sz="half" idx="10"/>
          </p:nvPr>
        </p:nvSpPr>
        <p:spPr/>
        <p:txBody>
          <a:bodyPr/>
          <a:lstStyle/>
          <a:p>
            <a:fld id="{C3C11A44-9630-4D9D-AA5E-2619911044E8}" type="datetime1">
              <a:rPr lang="fr-FR" smtClean="0"/>
              <a:pPr/>
              <a:t>10/12/2019</a:t>
            </a:fld>
            <a:endParaRPr lang="en-GB" dirty="0"/>
          </a:p>
        </p:txBody>
      </p:sp>
      <p:sp>
        <p:nvSpPr>
          <p:cNvPr id="5" name="Fußzeilenplatzhalter 4"/>
          <p:cNvSpPr>
            <a:spLocks noGrp="1"/>
          </p:cNvSpPr>
          <p:nvPr>
            <p:ph type="ftr" sz="quarter" idx="11"/>
          </p:nvPr>
        </p:nvSpPr>
        <p:spPr/>
        <p:txBody>
          <a:bodyPr/>
          <a:lstStyle/>
          <a:p>
            <a:r>
              <a:rPr lang="de-DE" dirty="0" err="1"/>
              <a:t>Lithuanian</a:t>
            </a:r>
            <a:r>
              <a:rPr lang="de-DE" dirty="0"/>
              <a:t> Clusters Christmas Forum, Vilnius</a:t>
            </a:r>
            <a:endParaRPr lang="en-GB" dirty="0"/>
          </a:p>
        </p:txBody>
      </p:sp>
      <p:sp>
        <p:nvSpPr>
          <p:cNvPr id="6" name="Foliennummernplatzhalter 5"/>
          <p:cNvSpPr>
            <a:spLocks noGrp="1"/>
          </p:cNvSpPr>
          <p:nvPr>
            <p:ph type="sldNum" sz="quarter" idx="12"/>
          </p:nvPr>
        </p:nvSpPr>
        <p:spPr/>
        <p:txBody>
          <a:bodyPr/>
          <a:lstStyle/>
          <a:p>
            <a:fld id="{97378575-3712-44BD-96FA-C13EF75AD9F1}" type="slidenum">
              <a:rPr lang="en-GB" smtClean="0"/>
              <a:pPr/>
              <a:t>12</a:t>
            </a:fld>
            <a:endParaRPr lang="en-GB" dirty="0"/>
          </a:p>
        </p:txBody>
      </p:sp>
    </p:spTree>
    <p:extLst>
      <p:ext uri="{BB962C8B-B14F-4D97-AF65-F5344CB8AC3E}">
        <p14:creationId xmlns:p14="http://schemas.microsoft.com/office/powerpoint/2010/main" val="383215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007AA5-FC59-4AA6-8FB7-1D47F66225E0}"/>
              </a:ext>
            </a:extLst>
          </p:cNvPr>
          <p:cNvSpPr>
            <a:spLocks noGrp="1"/>
          </p:cNvSpPr>
          <p:nvPr>
            <p:ph type="title"/>
          </p:nvPr>
        </p:nvSpPr>
        <p:spPr/>
        <p:txBody>
          <a:bodyPr/>
          <a:lstStyle/>
          <a:p>
            <a:r>
              <a:rPr lang="de-DE" dirty="0"/>
              <a:t>ECCP of the next generation: the 5 Cs</a:t>
            </a:r>
            <a:endParaRPr lang="en-US" dirty="0"/>
          </a:p>
        </p:txBody>
      </p:sp>
      <p:graphicFrame>
        <p:nvGraphicFramePr>
          <p:cNvPr id="7" name="Content Placeholder 6">
            <a:extLst>
              <a:ext uri="{FF2B5EF4-FFF2-40B4-BE49-F238E27FC236}">
                <a16:creationId xmlns="" xmlns:a16="http://schemas.microsoft.com/office/drawing/2014/main" id="{F9C92527-3EC5-4B1B-9BE0-3CC7E9C2CB55}"/>
              </a:ext>
            </a:extLst>
          </p:cNvPr>
          <p:cNvGraphicFramePr>
            <a:graphicFrameLocks noGrp="1"/>
          </p:cNvGraphicFramePr>
          <p:nvPr>
            <p:ph idx="1"/>
            <p:extLst>
              <p:ext uri="{D42A27DB-BD31-4B8C-83A1-F6EECF244321}">
                <p14:modId xmlns:p14="http://schemas.microsoft.com/office/powerpoint/2010/main" val="2548091601"/>
              </p:ext>
            </p:extLst>
          </p:nvPr>
        </p:nvGraphicFramePr>
        <p:xfrm>
          <a:off x="5874701" y="1889893"/>
          <a:ext cx="3923396" cy="431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 xmlns:a16="http://schemas.microsoft.com/office/drawing/2014/main" id="{7FA3E444-90C9-4301-A676-247F96DBA680}"/>
              </a:ext>
            </a:extLst>
          </p:cNvPr>
          <p:cNvSpPr>
            <a:spLocks noGrp="1"/>
          </p:cNvSpPr>
          <p:nvPr>
            <p:ph type="dt" sz="half" idx="10"/>
          </p:nvPr>
        </p:nvSpPr>
        <p:spPr/>
        <p:txBody>
          <a:bodyPr/>
          <a:lstStyle/>
          <a:p>
            <a:fld id="{C3C11A44-9630-4D9D-AA5E-2619911044E8}" type="datetime1">
              <a:rPr lang="fr-FR" smtClean="0"/>
              <a:pPr/>
              <a:t>10/12/2019</a:t>
            </a:fld>
            <a:endParaRPr lang="en-GB" dirty="0"/>
          </a:p>
        </p:txBody>
      </p:sp>
      <p:sp>
        <p:nvSpPr>
          <p:cNvPr id="5" name="Footer Placeholder 4">
            <a:extLst>
              <a:ext uri="{FF2B5EF4-FFF2-40B4-BE49-F238E27FC236}">
                <a16:creationId xmlns="" xmlns:a16="http://schemas.microsoft.com/office/drawing/2014/main" id="{85183E7C-61C6-4A51-9025-BAE709F614A4}"/>
              </a:ext>
            </a:extLst>
          </p:cNvPr>
          <p:cNvSpPr>
            <a:spLocks noGrp="1"/>
          </p:cNvSpPr>
          <p:nvPr>
            <p:ph type="ftr" sz="quarter" idx="11"/>
          </p:nvPr>
        </p:nvSpPr>
        <p:spPr/>
        <p:txBody>
          <a:bodyPr/>
          <a:lstStyle/>
          <a:p>
            <a:r>
              <a:rPr lang="de-DE" dirty="0" err="1"/>
              <a:t>Lithuanian</a:t>
            </a:r>
            <a:r>
              <a:rPr lang="de-DE" dirty="0"/>
              <a:t> Clusters Christmas Forum, Vilnius</a:t>
            </a:r>
            <a:endParaRPr lang="en-GB" dirty="0"/>
          </a:p>
        </p:txBody>
      </p:sp>
      <p:sp>
        <p:nvSpPr>
          <p:cNvPr id="6" name="Slide Number Placeholder 5">
            <a:extLst>
              <a:ext uri="{FF2B5EF4-FFF2-40B4-BE49-F238E27FC236}">
                <a16:creationId xmlns="" xmlns:a16="http://schemas.microsoft.com/office/drawing/2014/main" id="{465F6D03-0CC2-4AB4-8C4D-F3F88BF5C166}"/>
              </a:ext>
            </a:extLst>
          </p:cNvPr>
          <p:cNvSpPr>
            <a:spLocks noGrp="1"/>
          </p:cNvSpPr>
          <p:nvPr>
            <p:ph type="sldNum" sz="quarter" idx="12"/>
          </p:nvPr>
        </p:nvSpPr>
        <p:spPr/>
        <p:txBody>
          <a:bodyPr/>
          <a:lstStyle/>
          <a:p>
            <a:fld id="{97378575-3712-44BD-96FA-C13EF75AD9F1}" type="slidenum">
              <a:rPr lang="en-GB" smtClean="0"/>
              <a:pPr/>
              <a:t>13</a:t>
            </a:fld>
            <a:endParaRPr lang="en-GB" dirty="0"/>
          </a:p>
        </p:txBody>
      </p:sp>
      <p:sp>
        <p:nvSpPr>
          <p:cNvPr id="9" name="Textfeld 7">
            <a:extLst>
              <a:ext uri="{FF2B5EF4-FFF2-40B4-BE49-F238E27FC236}">
                <a16:creationId xmlns="" xmlns:a16="http://schemas.microsoft.com/office/drawing/2014/main" id="{47D0573A-7EBE-4718-A0C7-9683FD913091}"/>
              </a:ext>
            </a:extLst>
          </p:cNvPr>
          <p:cNvSpPr txBox="1"/>
          <p:nvPr/>
        </p:nvSpPr>
        <p:spPr>
          <a:xfrm>
            <a:off x="1126288" y="2228671"/>
            <a:ext cx="4264352" cy="1200329"/>
          </a:xfrm>
          <a:prstGeom prst="rect">
            <a:avLst/>
          </a:prstGeom>
          <a:noFill/>
        </p:spPr>
        <p:txBody>
          <a:bodyPr wrap="square" rtlCol="0">
            <a:spAutoFit/>
          </a:bodyPr>
          <a:lstStyle/>
          <a:p>
            <a:r>
              <a:rPr lang="de-DE" dirty="0"/>
              <a:t>For all cluster stakeholders (organisations, policy makers, associations, initiatives, strategic partnerships, knowledge providers, support actors)</a:t>
            </a:r>
          </a:p>
        </p:txBody>
      </p:sp>
      <p:pic>
        <p:nvPicPr>
          <p:cNvPr id="12" name="Picture 11" descr="A close up of a map&#10;&#10;Description automatically generated">
            <a:extLst>
              <a:ext uri="{FF2B5EF4-FFF2-40B4-BE49-F238E27FC236}">
                <a16:creationId xmlns="" xmlns:a16="http://schemas.microsoft.com/office/drawing/2014/main" id="{11FBE013-589E-4F83-9BE1-541417E39B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8973" y="3609923"/>
            <a:ext cx="3497323" cy="1778515"/>
          </a:xfrm>
          <a:prstGeom prst="rect">
            <a:avLst/>
          </a:prstGeom>
        </p:spPr>
      </p:pic>
      <p:pic>
        <p:nvPicPr>
          <p:cNvPr id="18" name="Picture 17">
            <a:extLst>
              <a:ext uri="{FF2B5EF4-FFF2-40B4-BE49-F238E27FC236}">
                <a16:creationId xmlns="" xmlns:a16="http://schemas.microsoft.com/office/drawing/2014/main" id="{10CAE640-2FB3-48D7-8B33-40C1C48036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3700" y="3609923"/>
            <a:ext cx="2462973" cy="1969885"/>
          </a:xfrm>
          <a:prstGeom prst="rect">
            <a:avLst/>
          </a:prstGeom>
        </p:spPr>
      </p:pic>
    </p:spTree>
    <p:extLst>
      <p:ext uri="{BB962C8B-B14F-4D97-AF65-F5344CB8AC3E}">
        <p14:creationId xmlns:p14="http://schemas.microsoft.com/office/powerpoint/2010/main" val="345343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8"/>
                                        </p:tgtEl>
                                        <p:attrNameLst>
                                          <p:attrName>ppt_w</p:attrName>
                                        </p:attrNameLst>
                                      </p:cBhvr>
                                      <p:tavLst>
                                        <p:tav tm="0">
                                          <p:val>
                                            <p:strVal val="ppt_w"/>
                                          </p:val>
                                        </p:tav>
                                        <p:tav tm="100000">
                                          <p:val>
                                            <p:fltVal val="0"/>
                                          </p:val>
                                        </p:tav>
                                      </p:tavLst>
                                    </p:anim>
                                    <p:anim calcmode="lin" valueType="num">
                                      <p:cBhvr>
                                        <p:cTn id="7" dur="500"/>
                                        <p:tgtEl>
                                          <p:spTgt spid="18"/>
                                        </p:tgtEl>
                                        <p:attrNameLst>
                                          <p:attrName>ppt_h</p:attrName>
                                        </p:attrNameLst>
                                      </p:cBhvr>
                                      <p:tavLst>
                                        <p:tav tm="0">
                                          <p:val>
                                            <p:strVal val="ppt_h"/>
                                          </p:val>
                                        </p:tav>
                                        <p:tav tm="100000">
                                          <p:val>
                                            <p:fltVal val="0"/>
                                          </p:val>
                                        </p:tav>
                                      </p:tavLst>
                                    </p:anim>
                                    <p:animEffect transition="out" filter="fade">
                                      <p:cBhvr>
                                        <p:cTn id="8" dur="500"/>
                                        <p:tgtEl>
                                          <p:spTgt spid="18"/>
                                        </p:tgtEl>
                                      </p:cBhvr>
                                    </p:animEffect>
                                    <p:set>
                                      <p:cBhvr>
                                        <p:cTn id="9" dur="1" fill="hold">
                                          <p:stCondLst>
                                            <p:cond delay="499"/>
                                          </p:stCondLst>
                                        </p:cTn>
                                        <p:tgtEl>
                                          <p:spTgt spid="18"/>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007AA5-FC59-4AA6-8FB7-1D47F66225E0}"/>
              </a:ext>
            </a:extLst>
          </p:cNvPr>
          <p:cNvSpPr>
            <a:spLocks noGrp="1"/>
          </p:cNvSpPr>
          <p:nvPr>
            <p:ph type="title"/>
          </p:nvPr>
        </p:nvSpPr>
        <p:spPr>
          <a:xfrm>
            <a:off x="694798" y="1278192"/>
            <a:ext cx="10800000" cy="471488"/>
          </a:xfrm>
        </p:spPr>
        <p:txBody>
          <a:bodyPr/>
          <a:lstStyle/>
          <a:p>
            <a:r>
              <a:rPr lang="en-GB" sz="2800" dirty="0" smtClean="0"/>
              <a:t>2020: A renovated European Cluster Collaboration Platform </a:t>
            </a:r>
            <a:endParaRPr lang="en-US" dirty="0"/>
          </a:p>
        </p:txBody>
      </p:sp>
      <p:sp>
        <p:nvSpPr>
          <p:cNvPr id="4" name="Date Placeholder 3">
            <a:extLst>
              <a:ext uri="{FF2B5EF4-FFF2-40B4-BE49-F238E27FC236}">
                <a16:creationId xmlns="" xmlns:a16="http://schemas.microsoft.com/office/drawing/2014/main" id="{7FA3E444-90C9-4301-A676-247F96DBA680}"/>
              </a:ext>
            </a:extLst>
          </p:cNvPr>
          <p:cNvSpPr>
            <a:spLocks noGrp="1"/>
          </p:cNvSpPr>
          <p:nvPr>
            <p:ph type="dt" sz="half" idx="10"/>
          </p:nvPr>
        </p:nvSpPr>
        <p:spPr/>
        <p:txBody>
          <a:bodyPr/>
          <a:lstStyle/>
          <a:p>
            <a:fld id="{C3C11A44-9630-4D9D-AA5E-2619911044E8}" type="datetime1">
              <a:rPr lang="fr-FR" smtClean="0"/>
              <a:pPr/>
              <a:t>10/12/2019</a:t>
            </a:fld>
            <a:endParaRPr lang="en-GB" dirty="0"/>
          </a:p>
        </p:txBody>
      </p:sp>
      <p:sp>
        <p:nvSpPr>
          <p:cNvPr id="5" name="Footer Placeholder 4">
            <a:extLst>
              <a:ext uri="{FF2B5EF4-FFF2-40B4-BE49-F238E27FC236}">
                <a16:creationId xmlns="" xmlns:a16="http://schemas.microsoft.com/office/drawing/2014/main" id="{85183E7C-61C6-4A51-9025-BAE709F614A4}"/>
              </a:ext>
            </a:extLst>
          </p:cNvPr>
          <p:cNvSpPr>
            <a:spLocks noGrp="1"/>
          </p:cNvSpPr>
          <p:nvPr>
            <p:ph type="ftr" sz="quarter" idx="11"/>
          </p:nvPr>
        </p:nvSpPr>
        <p:spPr/>
        <p:txBody>
          <a:bodyPr/>
          <a:lstStyle/>
          <a:p>
            <a:r>
              <a:rPr lang="de-DE" dirty="0" err="1"/>
              <a:t>Lithuanian</a:t>
            </a:r>
            <a:r>
              <a:rPr lang="de-DE" dirty="0"/>
              <a:t> Clusters Christmas Forum, Vilnius</a:t>
            </a:r>
            <a:endParaRPr lang="en-GB" dirty="0"/>
          </a:p>
        </p:txBody>
      </p:sp>
      <p:sp>
        <p:nvSpPr>
          <p:cNvPr id="6" name="Slide Number Placeholder 5">
            <a:extLst>
              <a:ext uri="{FF2B5EF4-FFF2-40B4-BE49-F238E27FC236}">
                <a16:creationId xmlns="" xmlns:a16="http://schemas.microsoft.com/office/drawing/2014/main" id="{465F6D03-0CC2-4AB4-8C4D-F3F88BF5C166}"/>
              </a:ext>
            </a:extLst>
          </p:cNvPr>
          <p:cNvSpPr>
            <a:spLocks noGrp="1"/>
          </p:cNvSpPr>
          <p:nvPr>
            <p:ph type="sldNum" sz="quarter" idx="12"/>
          </p:nvPr>
        </p:nvSpPr>
        <p:spPr/>
        <p:txBody>
          <a:bodyPr/>
          <a:lstStyle/>
          <a:p>
            <a:fld id="{97378575-3712-44BD-96FA-C13EF75AD9F1}" type="slidenum">
              <a:rPr lang="en-GB" smtClean="0"/>
              <a:pPr/>
              <a:t>14</a:t>
            </a:fld>
            <a:endParaRPr lang="en-GB" dirty="0"/>
          </a:p>
        </p:txBody>
      </p:sp>
      <p:pic>
        <p:nvPicPr>
          <p:cNvPr id="13" name="Picture 6"/>
          <p:cNvPicPr>
            <a:picLocks noGrp="1" noChangeAspect="1"/>
          </p:cNvPicPr>
          <p:nvPr>
            <p:ph idx="1"/>
          </p:nvPr>
        </p:nvPicPr>
        <p:blipFill>
          <a:blip r:embed="rId3"/>
          <a:srcRect/>
          <a:stretch>
            <a:fillRect/>
          </a:stretch>
        </p:blipFill>
        <p:spPr bwMode="auto">
          <a:xfrm>
            <a:off x="287064" y="1818638"/>
            <a:ext cx="4046301" cy="1014503"/>
          </a:xfrm>
          <a:prstGeom prst="rect">
            <a:avLst/>
          </a:prstGeom>
          <a:noFill/>
          <a:ln w="9525">
            <a:noFill/>
            <a:miter lim="800000"/>
            <a:headEnd/>
            <a:tailEnd/>
          </a:ln>
        </p:spPr>
      </p:pic>
      <p:sp>
        <p:nvSpPr>
          <p:cNvPr id="14" name="Plus 13"/>
          <p:cNvSpPr/>
          <p:nvPr/>
        </p:nvSpPr>
        <p:spPr bwMode="auto">
          <a:xfrm>
            <a:off x="2030413" y="2863695"/>
            <a:ext cx="503237" cy="531813"/>
          </a:xfrm>
          <a:prstGeom prst="mathPlu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eaLnBrk="1" hangingPunct="1">
              <a:defRPr/>
            </a:pPr>
            <a:endParaRPr lang="en-GB">
              <a:solidFill>
                <a:schemeClr val="tx1"/>
              </a:solidFill>
            </a:endParaRPr>
          </a:p>
        </p:txBody>
      </p:sp>
      <p:pic>
        <p:nvPicPr>
          <p:cNvPr id="15" name="Picture 8"/>
          <p:cNvPicPr>
            <a:picLocks noChangeAspect="1"/>
          </p:cNvPicPr>
          <p:nvPr/>
        </p:nvPicPr>
        <p:blipFill>
          <a:blip r:embed="rId4"/>
          <a:srcRect/>
          <a:stretch>
            <a:fillRect/>
          </a:stretch>
        </p:blipFill>
        <p:spPr bwMode="auto">
          <a:xfrm>
            <a:off x="1037340" y="3386554"/>
            <a:ext cx="2592388" cy="749300"/>
          </a:xfrm>
          <a:prstGeom prst="rect">
            <a:avLst/>
          </a:prstGeom>
          <a:noFill/>
          <a:ln w="9525">
            <a:noFill/>
            <a:miter lim="800000"/>
            <a:headEnd/>
            <a:tailEnd/>
          </a:ln>
        </p:spPr>
      </p:pic>
      <p:sp>
        <p:nvSpPr>
          <p:cNvPr id="16" name="Plus 15"/>
          <p:cNvSpPr/>
          <p:nvPr/>
        </p:nvSpPr>
        <p:spPr bwMode="auto">
          <a:xfrm>
            <a:off x="2032912" y="4065407"/>
            <a:ext cx="503237" cy="531813"/>
          </a:xfrm>
          <a:prstGeom prst="mathPlu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eaLnBrk="1" hangingPunct="1">
              <a:defRPr/>
            </a:pPr>
            <a:endParaRPr lang="en-GB">
              <a:solidFill>
                <a:schemeClr val="tx1"/>
              </a:solidFill>
            </a:endParaRPr>
          </a:p>
        </p:txBody>
      </p:sp>
      <p:pic>
        <p:nvPicPr>
          <p:cNvPr id="17" name="Picture 10"/>
          <p:cNvPicPr>
            <a:picLocks noChangeAspect="1"/>
          </p:cNvPicPr>
          <p:nvPr/>
        </p:nvPicPr>
        <p:blipFill>
          <a:blip r:embed="rId5" cstate="print"/>
          <a:srcRect/>
          <a:stretch>
            <a:fillRect/>
          </a:stretch>
        </p:blipFill>
        <p:spPr bwMode="auto">
          <a:xfrm>
            <a:off x="1471978" y="4704752"/>
            <a:ext cx="1573212" cy="1531937"/>
          </a:xfrm>
          <a:prstGeom prst="rect">
            <a:avLst/>
          </a:prstGeom>
          <a:noFill/>
          <a:ln w="9525">
            <a:noFill/>
            <a:miter lim="800000"/>
            <a:headEnd/>
            <a:tailEnd/>
          </a:ln>
        </p:spPr>
      </p:pic>
      <p:graphicFrame>
        <p:nvGraphicFramePr>
          <p:cNvPr id="19" name="Content Placeholder 3"/>
          <p:cNvGraphicFramePr>
            <a:graphicFrameLocks/>
          </p:cNvGraphicFramePr>
          <p:nvPr/>
        </p:nvGraphicFramePr>
        <p:xfrm>
          <a:off x="3192905" y="1588957"/>
          <a:ext cx="10133351" cy="43921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53432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007AA5-FC59-4AA6-8FB7-1D47F66225E0}"/>
              </a:ext>
            </a:extLst>
          </p:cNvPr>
          <p:cNvSpPr>
            <a:spLocks noGrp="1"/>
          </p:cNvSpPr>
          <p:nvPr>
            <p:ph type="title"/>
          </p:nvPr>
        </p:nvSpPr>
        <p:spPr>
          <a:xfrm>
            <a:off x="694798" y="1109272"/>
            <a:ext cx="10800000" cy="464695"/>
          </a:xfrm>
        </p:spPr>
        <p:txBody>
          <a:bodyPr/>
          <a:lstStyle/>
          <a:p>
            <a:pPr algn="ctr"/>
            <a:r>
              <a:rPr lang="de-DE" altLang="en-US" sz="2800" dirty="0" smtClean="0"/>
              <a:t>Cluster collaboration &amp; intelligence tools</a:t>
            </a:r>
            <a:endParaRPr lang="en-US" dirty="0"/>
          </a:p>
        </p:txBody>
      </p:sp>
      <p:sp>
        <p:nvSpPr>
          <p:cNvPr id="4" name="Date Placeholder 3">
            <a:extLst>
              <a:ext uri="{FF2B5EF4-FFF2-40B4-BE49-F238E27FC236}">
                <a16:creationId xmlns="" xmlns:a16="http://schemas.microsoft.com/office/drawing/2014/main" id="{7FA3E444-90C9-4301-A676-247F96DBA680}"/>
              </a:ext>
            </a:extLst>
          </p:cNvPr>
          <p:cNvSpPr>
            <a:spLocks noGrp="1"/>
          </p:cNvSpPr>
          <p:nvPr>
            <p:ph type="dt" sz="half" idx="10"/>
          </p:nvPr>
        </p:nvSpPr>
        <p:spPr/>
        <p:txBody>
          <a:bodyPr/>
          <a:lstStyle/>
          <a:p>
            <a:fld id="{C3C11A44-9630-4D9D-AA5E-2619911044E8}" type="datetime1">
              <a:rPr lang="fr-FR" smtClean="0"/>
              <a:pPr/>
              <a:t>10/12/2019</a:t>
            </a:fld>
            <a:endParaRPr lang="en-GB" dirty="0"/>
          </a:p>
        </p:txBody>
      </p:sp>
      <p:sp>
        <p:nvSpPr>
          <p:cNvPr id="5" name="Footer Placeholder 4">
            <a:extLst>
              <a:ext uri="{FF2B5EF4-FFF2-40B4-BE49-F238E27FC236}">
                <a16:creationId xmlns="" xmlns:a16="http://schemas.microsoft.com/office/drawing/2014/main" id="{85183E7C-61C6-4A51-9025-BAE709F614A4}"/>
              </a:ext>
            </a:extLst>
          </p:cNvPr>
          <p:cNvSpPr>
            <a:spLocks noGrp="1"/>
          </p:cNvSpPr>
          <p:nvPr>
            <p:ph type="ftr" sz="quarter" idx="11"/>
          </p:nvPr>
        </p:nvSpPr>
        <p:spPr/>
        <p:txBody>
          <a:bodyPr/>
          <a:lstStyle/>
          <a:p>
            <a:r>
              <a:rPr lang="de-DE" dirty="0" err="1"/>
              <a:t>Lithuanian</a:t>
            </a:r>
            <a:r>
              <a:rPr lang="de-DE" dirty="0"/>
              <a:t> Clusters Christmas Forum, Vilnius</a:t>
            </a:r>
            <a:endParaRPr lang="en-GB" dirty="0"/>
          </a:p>
        </p:txBody>
      </p:sp>
      <p:sp>
        <p:nvSpPr>
          <p:cNvPr id="6" name="Slide Number Placeholder 5">
            <a:extLst>
              <a:ext uri="{FF2B5EF4-FFF2-40B4-BE49-F238E27FC236}">
                <a16:creationId xmlns="" xmlns:a16="http://schemas.microsoft.com/office/drawing/2014/main" id="{465F6D03-0CC2-4AB4-8C4D-F3F88BF5C166}"/>
              </a:ext>
            </a:extLst>
          </p:cNvPr>
          <p:cNvSpPr>
            <a:spLocks noGrp="1"/>
          </p:cNvSpPr>
          <p:nvPr>
            <p:ph type="sldNum" sz="quarter" idx="12"/>
          </p:nvPr>
        </p:nvSpPr>
        <p:spPr/>
        <p:txBody>
          <a:bodyPr/>
          <a:lstStyle/>
          <a:p>
            <a:fld id="{97378575-3712-44BD-96FA-C13EF75AD9F1}" type="slidenum">
              <a:rPr lang="en-GB" smtClean="0"/>
              <a:pPr/>
              <a:t>15</a:t>
            </a:fld>
            <a:endParaRPr lang="en-GB" dirty="0"/>
          </a:p>
        </p:txBody>
      </p:sp>
      <p:pic>
        <p:nvPicPr>
          <p:cNvPr id="18" name="Picture 4"/>
          <p:cNvPicPr>
            <a:picLocks noChangeAspect="1" noChangeArrowheads="1"/>
          </p:cNvPicPr>
          <p:nvPr/>
        </p:nvPicPr>
        <p:blipFill>
          <a:blip r:embed="rId3"/>
          <a:srcRect/>
          <a:stretch>
            <a:fillRect/>
          </a:stretch>
        </p:blipFill>
        <p:spPr bwMode="auto">
          <a:xfrm>
            <a:off x="1352134" y="1788592"/>
            <a:ext cx="2700338" cy="687387"/>
          </a:xfrm>
          <a:prstGeom prst="rect">
            <a:avLst/>
          </a:prstGeom>
          <a:noFill/>
          <a:ln w="9525">
            <a:noFill/>
            <a:miter lim="800000"/>
            <a:headEnd/>
            <a:tailEnd/>
          </a:ln>
        </p:spPr>
      </p:pic>
      <p:sp>
        <p:nvSpPr>
          <p:cNvPr id="20" name="Content Placeholder 2"/>
          <p:cNvSpPr txBox="1">
            <a:spLocks/>
          </p:cNvSpPr>
          <p:nvPr/>
        </p:nvSpPr>
        <p:spPr bwMode="auto">
          <a:xfrm>
            <a:off x="959371" y="2548328"/>
            <a:ext cx="3807502" cy="59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Clr>
                <a:srgbClr val="FFFFFF"/>
              </a:buClr>
              <a:buFontTx/>
              <a:buNone/>
              <a:defRPr/>
            </a:pPr>
            <a:r>
              <a:rPr lang="de-DE" sz="1400" dirty="0" smtClean="0"/>
              <a:t>  Finding partners/cluster organisations</a:t>
            </a:r>
          </a:p>
          <a:p>
            <a:pPr marL="0" indent="0">
              <a:buClr>
                <a:srgbClr val="FFFFFF"/>
              </a:buClr>
              <a:buFontTx/>
              <a:buNone/>
              <a:defRPr/>
            </a:pPr>
            <a:r>
              <a:rPr lang="de-DE" sz="1400" dirty="0" smtClean="0"/>
              <a:t>  (partner search, matchmaking etc)</a:t>
            </a:r>
          </a:p>
          <a:p>
            <a:pPr marL="0" indent="0">
              <a:buClr>
                <a:srgbClr val="FFFFFF"/>
              </a:buClr>
              <a:buFontTx/>
              <a:buNone/>
              <a:defRPr/>
            </a:pPr>
            <a:r>
              <a:rPr lang="de-DE" sz="1400" i="0" kern="0" dirty="0" smtClean="0"/>
              <a:t>  </a:t>
            </a:r>
            <a:endParaRPr lang="en-GB" sz="1400" i="0" kern="0" dirty="0"/>
          </a:p>
        </p:txBody>
      </p:sp>
      <p:sp>
        <p:nvSpPr>
          <p:cNvPr id="21" name="TextBox 26"/>
          <p:cNvSpPr txBox="1">
            <a:spLocks noChangeArrowheads="1"/>
          </p:cNvSpPr>
          <p:nvPr/>
        </p:nvSpPr>
        <p:spPr bwMode="auto">
          <a:xfrm>
            <a:off x="539645" y="3135314"/>
            <a:ext cx="5381469" cy="2646878"/>
          </a:xfrm>
          <a:prstGeom prst="rect">
            <a:avLst/>
          </a:prstGeom>
          <a:noFill/>
          <a:ln w="9525">
            <a:noFill/>
            <a:miter lim="800000"/>
            <a:headEnd/>
            <a:tailEnd/>
          </a:ln>
        </p:spPr>
        <p:txBody>
          <a:bodyPr wrap="square">
            <a:spAutoFit/>
          </a:bodyPr>
          <a:lstStyle/>
          <a:p>
            <a:pPr marL="171450" indent="-171450" eaLnBrk="1" hangingPunct="1">
              <a:buFontTx/>
              <a:buChar char="•"/>
            </a:pPr>
            <a:r>
              <a:rPr lang="de-DE" altLang="en-US" sz="1600" dirty="0">
                <a:solidFill>
                  <a:srgbClr val="0F5494"/>
                </a:solidFill>
              </a:rPr>
              <a:t>Mapping over 1000 cluster organisations</a:t>
            </a:r>
          </a:p>
          <a:p>
            <a:pPr marL="171450" indent="-171450" eaLnBrk="1" hangingPunct="1">
              <a:buFontTx/>
              <a:buChar char="•"/>
            </a:pPr>
            <a:r>
              <a:rPr lang="de-DE" altLang="en-US" sz="1600" dirty="0">
                <a:solidFill>
                  <a:srgbClr val="0F5494"/>
                </a:solidFill>
              </a:rPr>
              <a:t>3689 bilateral meetings, 529 European participants</a:t>
            </a:r>
          </a:p>
          <a:p>
            <a:pPr marL="171450" indent="-171450" eaLnBrk="1" hangingPunct="1">
              <a:buFontTx/>
              <a:buChar char="•"/>
            </a:pPr>
            <a:r>
              <a:rPr lang="en-GB" altLang="en-US" sz="1600" dirty="0" smtClean="0">
                <a:solidFill>
                  <a:srgbClr val="0F5494"/>
                </a:solidFill>
              </a:rPr>
              <a:t>25000+ </a:t>
            </a:r>
            <a:r>
              <a:rPr lang="en-GB" altLang="en-US" sz="1600" dirty="0">
                <a:solidFill>
                  <a:srgbClr val="0F5494"/>
                </a:solidFill>
              </a:rPr>
              <a:t>monthly visitors to the website</a:t>
            </a:r>
          </a:p>
          <a:p>
            <a:pPr marL="171450" indent="-171450" eaLnBrk="1" hangingPunct="1">
              <a:buFontTx/>
              <a:buChar char="•"/>
            </a:pPr>
            <a:r>
              <a:rPr lang="en-GB" altLang="en-US" sz="1600" dirty="0">
                <a:solidFill>
                  <a:srgbClr val="0F5494"/>
                </a:solidFill>
              </a:rPr>
              <a:t>3700+ subscription to </a:t>
            </a:r>
            <a:r>
              <a:rPr lang="en-GB" altLang="en-US" sz="1600" dirty="0" smtClean="0">
                <a:solidFill>
                  <a:srgbClr val="0F5494"/>
                </a:solidFill>
              </a:rPr>
              <a:t>newsletters  </a:t>
            </a:r>
            <a:r>
              <a:rPr lang="en-GB" altLang="en-US" sz="1600" dirty="0">
                <a:solidFill>
                  <a:srgbClr val="0F5494"/>
                </a:solidFill>
              </a:rPr>
              <a:t>and 4000+ weekly digests</a:t>
            </a:r>
          </a:p>
          <a:p>
            <a:pPr marL="171450" indent="-171450" eaLnBrk="1" hangingPunct="1">
              <a:buFontTx/>
              <a:buChar char="•"/>
            </a:pPr>
            <a:r>
              <a:rPr lang="en-GB" altLang="en-US" sz="1600" dirty="0">
                <a:solidFill>
                  <a:srgbClr val="0F5494"/>
                </a:solidFill>
              </a:rPr>
              <a:t>2800+ news items published</a:t>
            </a:r>
          </a:p>
          <a:p>
            <a:pPr marL="171450" indent="-171450" eaLnBrk="1" hangingPunct="1">
              <a:buFontTx/>
              <a:buChar char="•"/>
            </a:pPr>
            <a:r>
              <a:rPr lang="en-GB" altLang="en-US" sz="1600" dirty="0">
                <a:solidFill>
                  <a:srgbClr val="0F5494"/>
                </a:solidFill>
              </a:rPr>
              <a:t>1300+ events promoted</a:t>
            </a:r>
          </a:p>
          <a:p>
            <a:pPr marL="171450" indent="-171450" eaLnBrk="1" hangingPunct="1"/>
            <a:endParaRPr lang="it-IT" altLang="en-US" sz="1600" dirty="0"/>
          </a:p>
          <a:p>
            <a:pPr marL="171450" indent="-171450" eaLnBrk="1" hangingPunct="1"/>
            <a:endParaRPr lang="it-IT" altLang="en-US" sz="2000" dirty="0">
              <a:hlinkClick r:id="rId4"/>
            </a:endParaRPr>
          </a:p>
          <a:p>
            <a:pPr marL="171450" indent="-171450" eaLnBrk="1" hangingPunct="1"/>
            <a:r>
              <a:rPr lang="en-GB" altLang="en-US" dirty="0">
                <a:hlinkClick r:id="rId4"/>
              </a:rPr>
              <a:t>http://www.clustercollaboration.eu</a:t>
            </a:r>
            <a:r>
              <a:rPr lang="en-GB" altLang="en-US" dirty="0"/>
              <a:t> </a:t>
            </a:r>
          </a:p>
          <a:p>
            <a:pPr marL="171450" indent="-171450" eaLnBrk="1" hangingPunct="1">
              <a:buFontTx/>
              <a:buChar char="•"/>
            </a:pPr>
            <a:endParaRPr lang="de-DE" altLang="en-US" sz="1600" dirty="0"/>
          </a:p>
        </p:txBody>
      </p:sp>
      <p:pic>
        <p:nvPicPr>
          <p:cNvPr id="22" name="Picture 2"/>
          <p:cNvPicPr>
            <a:picLocks noChangeAspect="1" noChangeArrowheads="1"/>
          </p:cNvPicPr>
          <p:nvPr/>
        </p:nvPicPr>
        <p:blipFill>
          <a:blip r:embed="rId5"/>
          <a:srcRect/>
          <a:stretch>
            <a:fillRect/>
          </a:stretch>
        </p:blipFill>
        <p:spPr bwMode="auto">
          <a:xfrm>
            <a:off x="6052513" y="1578367"/>
            <a:ext cx="1798637" cy="2168525"/>
          </a:xfrm>
          <a:prstGeom prst="rect">
            <a:avLst/>
          </a:prstGeom>
          <a:noFill/>
          <a:ln w="9525">
            <a:noFill/>
            <a:miter lim="800000"/>
            <a:headEnd/>
            <a:tailEnd/>
          </a:ln>
        </p:spPr>
      </p:pic>
      <p:sp>
        <p:nvSpPr>
          <p:cNvPr id="23" name="Content Placeholder 2"/>
          <p:cNvSpPr>
            <a:spLocks noGrp="1"/>
          </p:cNvSpPr>
          <p:nvPr>
            <p:ph idx="1"/>
          </p:nvPr>
        </p:nvSpPr>
        <p:spPr>
          <a:xfrm>
            <a:off x="8229600" y="1514008"/>
            <a:ext cx="2203554" cy="1409074"/>
          </a:xfrm>
        </p:spPr>
        <p:txBody>
          <a:bodyPr>
            <a:normAutofit fontScale="92500" lnSpcReduction="20000"/>
          </a:bodyPr>
          <a:lstStyle/>
          <a:p>
            <a:pPr marL="0" indent="0" algn="ctr">
              <a:buFontTx/>
              <a:buNone/>
            </a:pPr>
            <a:endParaRPr lang="de-DE" altLang="en-US" sz="1600" dirty="0" smtClean="0"/>
          </a:p>
          <a:p>
            <a:pPr marL="0" indent="0" algn="ctr">
              <a:buFontTx/>
              <a:buNone/>
            </a:pPr>
            <a:r>
              <a:rPr lang="de-DE" altLang="en-US" sz="1400" dirty="0" smtClean="0">
                <a:solidFill>
                  <a:srgbClr val="0F5494"/>
                </a:solidFill>
              </a:rPr>
              <a:t>Comparing</a:t>
            </a:r>
          </a:p>
          <a:p>
            <a:pPr marL="0" indent="0" algn="ctr">
              <a:buFontTx/>
              <a:buNone/>
            </a:pPr>
            <a:r>
              <a:rPr lang="de-DE" altLang="en-US" sz="1400" dirty="0" smtClean="0">
                <a:solidFill>
                  <a:srgbClr val="0F5494"/>
                </a:solidFill>
              </a:rPr>
              <a:t>regional </a:t>
            </a:r>
            <a:r>
              <a:rPr lang="de-DE" altLang="en-US" sz="1400" dirty="0" err="1" smtClean="0">
                <a:solidFill>
                  <a:srgbClr val="0F5494"/>
                </a:solidFill>
              </a:rPr>
              <a:t>strengths</a:t>
            </a:r>
            <a:r>
              <a:rPr lang="de-DE" altLang="en-US" sz="1400" dirty="0" smtClean="0">
                <a:solidFill>
                  <a:srgbClr val="0F5494"/>
                </a:solidFill>
              </a:rPr>
              <a:t> </a:t>
            </a:r>
            <a:endParaRPr lang="de-DE" altLang="en-US" sz="1400" dirty="0" smtClean="0">
              <a:solidFill>
                <a:srgbClr val="0F5494"/>
              </a:solidFill>
            </a:endParaRPr>
          </a:p>
          <a:p>
            <a:pPr marL="0" indent="0" algn="ctr">
              <a:buFontTx/>
              <a:buNone/>
            </a:pPr>
            <a:r>
              <a:rPr lang="de-DE" altLang="en-US" sz="1400" dirty="0" smtClean="0">
                <a:solidFill>
                  <a:srgbClr val="0F5494"/>
                </a:solidFill>
              </a:rPr>
              <a:t>(sectoral &amp; cross-sectoral </a:t>
            </a:r>
          </a:p>
          <a:p>
            <a:pPr marL="0" indent="0" algn="ctr">
              <a:buFontTx/>
              <a:buNone/>
            </a:pPr>
            <a:r>
              <a:rPr lang="de-DE" altLang="en-US" sz="1400" dirty="0" smtClean="0">
                <a:solidFill>
                  <a:srgbClr val="0F5494"/>
                </a:solidFill>
              </a:rPr>
              <a:t>cluster mapping</a:t>
            </a:r>
            <a:r>
              <a:rPr lang="de-DE" altLang="en-US" sz="1600" dirty="0" smtClean="0">
                <a:solidFill>
                  <a:srgbClr val="0F5494"/>
                </a:solidFill>
              </a:rPr>
              <a:t>) </a:t>
            </a:r>
          </a:p>
          <a:p>
            <a:pPr marL="0" indent="0">
              <a:buFontTx/>
              <a:buNone/>
            </a:pPr>
            <a:endParaRPr lang="en-GB" altLang="en-US" sz="1600" dirty="0" smtClean="0"/>
          </a:p>
          <a:p>
            <a:pPr marL="0" indent="0">
              <a:buFontTx/>
              <a:buNone/>
            </a:pPr>
            <a:endParaRPr lang="de-DE" altLang="en-US" sz="1400" b="1" i="0" dirty="0" smtClean="0"/>
          </a:p>
          <a:p>
            <a:pPr marL="0" indent="0">
              <a:buFontTx/>
              <a:buNone/>
            </a:pPr>
            <a:endParaRPr lang="de-DE" altLang="en-US" sz="1400" b="1" i="0" dirty="0" smtClean="0"/>
          </a:p>
          <a:p>
            <a:pPr marL="0" indent="0">
              <a:buFontTx/>
              <a:buNone/>
            </a:pPr>
            <a:endParaRPr lang="de-DE" altLang="en-US" sz="1400" b="1" i="0" dirty="0" smtClean="0"/>
          </a:p>
          <a:p>
            <a:pPr marL="0" indent="0">
              <a:spcBef>
                <a:spcPct val="0"/>
              </a:spcBef>
              <a:buFontTx/>
              <a:buNone/>
            </a:pPr>
            <a:endParaRPr lang="de-DE" altLang="en-US" b="1" i="0" dirty="0" smtClean="0"/>
          </a:p>
        </p:txBody>
      </p:sp>
      <p:sp>
        <p:nvSpPr>
          <p:cNvPr id="24" name="TextBox 27"/>
          <p:cNvSpPr txBox="1">
            <a:spLocks noChangeArrowheads="1"/>
          </p:cNvSpPr>
          <p:nvPr/>
        </p:nvSpPr>
        <p:spPr bwMode="auto">
          <a:xfrm>
            <a:off x="8484433" y="2983044"/>
            <a:ext cx="3252865" cy="2508379"/>
          </a:xfrm>
          <a:prstGeom prst="rect">
            <a:avLst/>
          </a:prstGeom>
          <a:noFill/>
          <a:ln w="9525">
            <a:noFill/>
            <a:miter lim="800000"/>
            <a:headEnd/>
            <a:tailEnd/>
          </a:ln>
        </p:spPr>
        <p:txBody>
          <a:bodyPr wrap="square">
            <a:spAutoFit/>
          </a:bodyPr>
          <a:lstStyle/>
          <a:p>
            <a:pPr marL="171450" indent="-171450">
              <a:buFontTx/>
              <a:buChar char="•"/>
            </a:pPr>
            <a:r>
              <a:rPr lang="de-DE" altLang="en-US" sz="1600" dirty="0">
                <a:solidFill>
                  <a:srgbClr val="0F5494"/>
                </a:solidFill>
              </a:rPr>
              <a:t>Regional Ecosystem Scoreboard</a:t>
            </a:r>
          </a:p>
          <a:p>
            <a:pPr marL="171450" indent="-171450">
              <a:buFontTx/>
              <a:buChar char="•"/>
            </a:pPr>
            <a:r>
              <a:rPr lang="de-DE" altLang="en-US" sz="1600" dirty="0">
                <a:solidFill>
                  <a:srgbClr val="0F5494"/>
                </a:solidFill>
              </a:rPr>
              <a:t>12 pilot regions in industrial transition              </a:t>
            </a:r>
          </a:p>
          <a:p>
            <a:pPr marL="171450" indent="-171450">
              <a:buFontTx/>
              <a:buChar char="•"/>
            </a:pPr>
            <a:r>
              <a:rPr lang="en-GB" altLang="en-US" sz="1600" dirty="0">
                <a:solidFill>
                  <a:srgbClr val="0F5494"/>
                </a:solidFill>
              </a:rPr>
              <a:t>Trends, emerging industries, priority sector reports</a:t>
            </a:r>
          </a:p>
          <a:p>
            <a:pPr marL="171450" indent="-171450" eaLnBrk="1" hangingPunct="1">
              <a:buFontTx/>
              <a:buChar char="•"/>
            </a:pPr>
            <a:r>
              <a:rPr lang="de-DE" altLang="en-US" sz="1600" dirty="0">
                <a:solidFill>
                  <a:srgbClr val="0F5494"/>
                </a:solidFill>
              </a:rPr>
              <a:t>Cluster policies in Member States</a:t>
            </a:r>
          </a:p>
          <a:p>
            <a:pPr marL="171450" indent="-171450" eaLnBrk="1" hangingPunct="1">
              <a:buFontTx/>
              <a:buChar char="•"/>
            </a:pPr>
            <a:r>
              <a:rPr lang="en-GB" altLang="en-US" sz="1600" dirty="0">
                <a:solidFill>
                  <a:srgbClr val="0F5494"/>
                </a:solidFill>
              </a:rPr>
              <a:t>Smart guides including on cluster partnerships and entrepreneurship support</a:t>
            </a:r>
          </a:p>
          <a:p>
            <a:pPr marL="171450" indent="-171450" eaLnBrk="1" hangingPunct="1">
              <a:buFontTx/>
              <a:buChar char="•"/>
            </a:pPr>
            <a:endParaRPr lang="de-DE" altLang="en-US" sz="1300" dirty="0"/>
          </a:p>
        </p:txBody>
      </p:sp>
      <p:pic>
        <p:nvPicPr>
          <p:cNvPr id="25" name="Picture 4"/>
          <p:cNvPicPr>
            <a:picLocks noChangeAspect="1"/>
          </p:cNvPicPr>
          <p:nvPr/>
        </p:nvPicPr>
        <p:blipFill>
          <a:blip r:embed="rId6"/>
          <a:srcRect/>
          <a:stretch>
            <a:fillRect/>
          </a:stretch>
        </p:blipFill>
        <p:spPr bwMode="auto">
          <a:xfrm>
            <a:off x="5666283" y="3765723"/>
            <a:ext cx="2683240" cy="2278488"/>
          </a:xfrm>
          <a:prstGeom prst="rect">
            <a:avLst/>
          </a:prstGeom>
          <a:noFill/>
          <a:ln w="9525">
            <a:noFill/>
            <a:miter lim="800000"/>
            <a:headEnd/>
            <a:tailEnd/>
          </a:ln>
        </p:spPr>
      </p:pic>
      <p:sp>
        <p:nvSpPr>
          <p:cNvPr id="26" name="Rectangle 1"/>
          <p:cNvSpPr>
            <a:spLocks noChangeArrowheads="1"/>
          </p:cNvSpPr>
          <p:nvPr/>
        </p:nvSpPr>
        <p:spPr bwMode="auto">
          <a:xfrm>
            <a:off x="3965577" y="6044211"/>
            <a:ext cx="4980378" cy="553998"/>
          </a:xfrm>
          <a:prstGeom prst="rect">
            <a:avLst/>
          </a:prstGeom>
          <a:noFill/>
          <a:ln w="9525">
            <a:noFill/>
            <a:miter lim="800000"/>
            <a:headEnd/>
            <a:tailEnd/>
          </a:ln>
        </p:spPr>
        <p:txBody>
          <a:bodyPr wrap="square">
            <a:spAutoFit/>
          </a:bodyPr>
          <a:lstStyle/>
          <a:p>
            <a:r>
              <a:rPr lang="de-DE" altLang="en-US" sz="1400" dirty="0">
                <a:hlinkClick r:id="rId7"/>
              </a:rPr>
              <a:t>https://ec.europa.eu/growth/industry/policy/cluster/observatory</a:t>
            </a:r>
            <a:endParaRPr lang="de-DE" altLang="en-US" sz="1400" dirty="0"/>
          </a:p>
          <a:p>
            <a:endParaRPr lang="de-DE" altLang="en-US" sz="1600" dirty="0"/>
          </a:p>
        </p:txBody>
      </p:sp>
    </p:spTree>
    <p:extLst>
      <p:ext uri="{BB962C8B-B14F-4D97-AF65-F5344CB8AC3E}">
        <p14:creationId xmlns:p14="http://schemas.microsoft.com/office/powerpoint/2010/main" val="3453432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EA64233-E101-44F8-BB31-77FE0D3A8B28}"/>
              </a:ext>
            </a:extLst>
          </p:cNvPr>
          <p:cNvSpPr>
            <a:spLocks noGrp="1"/>
          </p:cNvSpPr>
          <p:nvPr>
            <p:ph type="title"/>
          </p:nvPr>
        </p:nvSpPr>
        <p:spPr>
          <a:xfrm>
            <a:off x="838200" y="1045747"/>
            <a:ext cx="10515600" cy="471488"/>
          </a:xfrm>
        </p:spPr>
        <p:txBody>
          <a:bodyPr/>
          <a:lstStyle/>
          <a:p>
            <a:r>
              <a:rPr lang="fr-FR" dirty="0"/>
              <a:t>ECCP on social media &amp; news service</a:t>
            </a:r>
          </a:p>
        </p:txBody>
      </p:sp>
      <p:sp>
        <p:nvSpPr>
          <p:cNvPr id="4" name="Espace réservé de la date 3">
            <a:extLst>
              <a:ext uri="{FF2B5EF4-FFF2-40B4-BE49-F238E27FC236}">
                <a16:creationId xmlns="" xmlns:a16="http://schemas.microsoft.com/office/drawing/2014/main" id="{A378F367-4D87-4288-A169-27E9DED988F7}"/>
              </a:ext>
            </a:extLst>
          </p:cNvPr>
          <p:cNvSpPr>
            <a:spLocks noGrp="1"/>
          </p:cNvSpPr>
          <p:nvPr>
            <p:ph type="dt" sz="half" idx="10"/>
          </p:nvPr>
        </p:nvSpPr>
        <p:spPr/>
        <p:txBody>
          <a:bodyPr/>
          <a:lstStyle/>
          <a:p>
            <a:r>
              <a:rPr lang="fr-FR" dirty="0" smtClean="0"/>
              <a:t>10/12/2019</a:t>
            </a:r>
            <a:endParaRPr lang="en-GB" dirty="0"/>
          </a:p>
        </p:txBody>
      </p:sp>
      <p:sp>
        <p:nvSpPr>
          <p:cNvPr id="6" name="Espace réservé du numéro de diapositive 5">
            <a:extLst>
              <a:ext uri="{FF2B5EF4-FFF2-40B4-BE49-F238E27FC236}">
                <a16:creationId xmlns="" xmlns:a16="http://schemas.microsoft.com/office/drawing/2014/main" id="{9C6D8D82-9AEB-4748-97B3-C907C2B84B51}"/>
              </a:ext>
            </a:extLst>
          </p:cNvPr>
          <p:cNvSpPr>
            <a:spLocks noGrp="1"/>
          </p:cNvSpPr>
          <p:nvPr>
            <p:ph type="sldNum" sz="quarter" idx="12"/>
          </p:nvPr>
        </p:nvSpPr>
        <p:spPr/>
        <p:txBody>
          <a:bodyPr/>
          <a:lstStyle/>
          <a:p>
            <a:fld id="{97378575-3712-44BD-96FA-C13EF75AD9F1}" type="slidenum">
              <a:rPr lang="en-GB" smtClean="0"/>
              <a:pPr/>
              <a:t>16</a:t>
            </a:fld>
            <a:endParaRPr lang="en-GB" dirty="0"/>
          </a:p>
        </p:txBody>
      </p:sp>
      <p:sp>
        <p:nvSpPr>
          <p:cNvPr id="3" name="ZoneTexte 2">
            <a:extLst>
              <a:ext uri="{FF2B5EF4-FFF2-40B4-BE49-F238E27FC236}">
                <a16:creationId xmlns="" xmlns:a16="http://schemas.microsoft.com/office/drawing/2014/main" id="{1AF6BBE3-CC0E-4193-9071-1B22BBEA9742}"/>
              </a:ext>
            </a:extLst>
          </p:cNvPr>
          <p:cNvSpPr txBox="1"/>
          <p:nvPr/>
        </p:nvSpPr>
        <p:spPr>
          <a:xfrm>
            <a:off x="3805989" y="2231663"/>
            <a:ext cx="6481011" cy="4154984"/>
          </a:xfrm>
          <a:prstGeom prst="rect">
            <a:avLst/>
          </a:prstGeom>
          <a:noFill/>
        </p:spPr>
        <p:txBody>
          <a:bodyPr wrap="square" rtlCol="0">
            <a:spAutoFit/>
          </a:bodyPr>
          <a:lstStyle/>
          <a:p>
            <a:r>
              <a:rPr lang="fr-FR" sz="2400" dirty="0"/>
              <a:t>Follow us on </a:t>
            </a:r>
            <a:r>
              <a:rPr lang="fr-FR" sz="2400" b="1" dirty="0"/>
              <a:t>Twitter</a:t>
            </a:r>
            <a:r>
              <a:rPr lang="fr-FR" sz="2400" dirty="0"/>
              <a:t>!  </a:t>
            </a:r>
            <a:r>
              <a:rPr lang="fr-FR" sz="2400" b="1" dirty="0" err="1" smtClean="0">
                <a:solidFill>
                  <a:srgbClr val="1D70B7"/>
                </a:solidFill>
              </a:rPr>
              <a:t>Clusters_EU</a:t>
            </a:r>
            <a:endParaRPr lang="fr-FR" sz="2400" b="1" dirty="0" smtClean="0">
              <a:solidFill>
                <a:srgbClr val="1D70B7"/>
              </a:solidFill>
            </a:endParaRPr>
          </a:p>
          <a:p>
            <a:r>
              <a:rPr lang="fr-FR" sz="2400" dirty="0" smtClean="0"/>
              <a:t>And on </a:t>
            </a:r>
            <a:r>
              <a:rPr lang="fr-BE" altLang="en-US" sz="2400" b="1" dirty="0"/>
              <a:t>LinkedIn: </a:t>
            </a:r>
            <a:r>
              <a:rPr lang="fr-BE" altLang="en-US" sz="2400" b="1" dirty="0">
                <a:solidFill>
                  <a:schemeClr val="accent5"/>
                </a:solidFill>
              </a:rPr>
              <a:t>https://www.linkedin.com/company/european-cluster-collaboration-platform-eccp/</a:t>
            </a:r>
          </a:p>
          <a:p>
            <a:endParaRPr lang="fr-FR" sz="2400" dirty="0">
              <a:solidFill>
                <a:srgbClr val="1D70B7"/>
              </a:solidFill>
            </a:endParaRPr>
          </a:p>
          <a:p>
            <a:endParaRPr lang="fr-FR" sz="2400" dirty="0"/>
          </a:p>
          <a:p>
            <a:r>
              <a:rPr lang="fr-FR" sz="2400" dirty="0" smtClean="0"/>
              <a:t>And </a:t>
            </a:r>
            <a:r>
              <a:rPr lang="fr-FR" sz="2400" dirty="0" err="1" smtClean="0"/>
              <a:t>stay</a:t>
            </a:r>
            <a:r>
              <a:rPr lang="fr-FR" sz="2400" dirty="0" smtClean="0"/>
              <a:t> </a:t>
            </a:r>
            <a:r>
              <a:rPr lang="fr-FR" sz="2400" dirty="0" err="1"/>
              <a:t>informed</a:t>
            </a:r>
            <a:r>
              <a:rPr lang="fr-FR" sz="2400" dirty="0"/>
              <a:t> </a:t>
            </a:r>
            <a:r>
              <a:rPr lang="fr-FR" sz="2400" dirty="0" err="1"/>
              <a:t>through</a:t>
            </a:r>
            <a:r>
              <a:rPr lang="fr-FR" sz="2400" dirty="0"/>
              <a:t> </a:t>
            </a:r>
            <a:r>
              <a:rPr lang="fr-FR" sz="2400" dirty="0" err="1"/>
              <a:t>our</a:t>
            </a:r>
            <a:r>
              <a:rPr lang="fr-FR" sz="2400" dirty="0"/>
              <a:t> </a:t>
            </a:r>
            <a:r>
              <a:rPr lang="fr-FR" sz="2400" dirty="0" err="1"/>
              <a:t>weekly</a:t>
            </a:r>
            <a:r>
              <a:rPr lang="fr-FR" sz="2400" dirty="0"/>
              <a:t> digest and newsletter!</a:t>
            </a:r>
          </a:p>
          <a:p>
            <a:endParaRPr lang="fr-FR" dirty="0"/>
          </a:p>
          <a:p>
            <a:endParaRPr lang="fr-FR" dirty="0"/>
          </a:p>
          <a:p>
            <a:endParaRPr lang="fr-FR" dirty="0"/>
          </a:p>
          <a:p>
            <a:endParaRPr lang="fr-FR" dirty="0"/>
          </a:p>
        </p:txBody>
      </p:sp>
      <p:pic>
        <p:nvPicPr>
          <p:cNvPr id="1026" name="Picture 9" descr="twitter">
            <a:extLst>
              <a:ext uri="{FF2B5EF4-FFF2-40B4-BE49-F238E27FC236}">
                <a16:creationId xmlns="" xmlns:a16="http://schemas.microsoft.com/office/drawing/2014/main" id="{333719A0-6BF6-40FD-B20C-4F3C39BB2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055057"/>
            <a:ext cx="1067508" cy="109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 xmlns:a16="http://schemas.microsoft.com/office/drawing/2014/main" id="{547A86EB-771F-48D1-9DA8-0B9BC2B90B63}"/>
              </a:ext>
            </a:extLst>
          </p:cNvPr>
          <p:cNvPicPr>
            <a:picLocks noChangeAspect="1"/>
          </p:cNvPicPr>
          <p:nvPr/>
        </p:nvPicPr>
        <p:blipFill rotWithShape="1">
          <a:blip r:embed="rId3"/>
          <a:srcRect l="68947" t="28294" r="11720" b="35665"/>
          <a:stretch/>
        </p:blipFill>
        <p:spPr>
          <a:xfrm>
            <a:off x="838200" y="3429000"/>
            <a:ext cx="2661238" cy="2789343"/>
          </a:xfrm>
          <a:prstGeom prst="rect">
            <a:avLst/>
          </a:prstGeom>
        </p:spPr>
      </p:pic>
    </p:spTree>
    <p:extLst>
      <p:ext uri="{BB962C8B-B14F-4D97-AF65-F5344CB8AC3E}">
        <p14:creationId xmlns:p14="http://schemas.microsoft.com/office/powerpoint/2010/main" val="1904402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076" y="4361536"/>
            <a:ext cx="5076226" cy="1532495"/>
          </a:xfrm>
        </p:spPr>
        <p:txBody>
          <a:bodyPr/>
          <a:lstStyle/>
          <a:p>
            <a:pPr algn="ctr"/>
            <a:r>
              <a:rPr lang="de-AT" dirty="0"/>
              <a:t>Support </a:t>
            </a:r>
            <a:r>
              <a:rPr lang="de-AT" dirty="0" err="1"/>
              <a:t>needed</a:t>
            </a:r>
            <a:r>
              <a:rPr lang="de-AT" dirty="0"/>
              <a:t>?</a:t>
            </a:r>
          </a:p>
          <a:p>
            <a:pPr algn="ctr"/>
            <a:r>
              <a:rPr lang="de-AT" dirty="0">
                <a:hlinkClick r:id="rId3"/>
              </a:rPr>
              <a:t>contact@clustercollaboration.eu</a:t>
            </a:r>
            <a:r>
              <a:rPr lang="de-AT" dirty="0"/>
              <a:t> </a:t>
            </a:r>
          </a:p>
          <a:p>
            <a:pPr algn="ctr"/>
            <a:r>
              <a:rPr lang="de-AT" i="1" dirty="0"/>
              <a:t>Feedback </a:t>
            </a:r>
            <a:r>
              <a:rPr lang="de-AT" i="1" dirty="0" err="1" smtClean="0"/>
              <a:t>is</a:t>
            </a:r>
            <a:r>
              <a:rPr lang="de-AT" i="1" dirty="0" smtClean="0"/>
              <a:t> </a:t>
            </a:r>
            <a:r>
              <a:rPr lang="de-AT" i="1" dirty="0" err="1" smtClean="0"/>
              <a:t>always</a:t>
            </a:r>
            <a:r>
              <a:rPr lang="de-AT" i="1" dirty="0" smtClean="0"/>
              <a:t> </a:t>
            </a:r>
            <a:r>
              <a:rPr lang="de-AT" i="1" dirty="0" err="1" smtClean="0"/>
              <a:t>welcome</a:t>
            </a:r>
            <a:endParaRPr lang="de-AT" dirty="0"/>
          </a:p>
          <a:p>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17</a:t>
            </a:fld>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5272" y="2270824"/>
            <a:ext cx="7479956" cy="1780229"/>
          </a:xfrm>
          <a:prstGeom prst="rect">
            <a:avLst/>
          </a:prstGeom>
        </p:spPr>
      </p:pic>
      <p:sp>
        <p:nvSpPr>
          <p:cNvPr id="11" name="Footer Placeholder 1"/>
          <p:cNvSpPr>
            <a:spLocks noGrp="1"/>
          </p:cNvSpPr>
          <p:nvPr>
            <p:ph type="ftr" sz="quarter" idx="11"/>
          </p:nvPr>
        </p:nvSpPr>
        <p:spPr>
          <a:xfrm>
            <a:off x="1956000" y="6346518"/>
            <a:ext cx="8280000" cy="501650"/>
          </a:xfrm>
        </p:spPr>
        <p:txBody>
          <a:bodyPr/>
          <a:lstStyle/>
          <a:p>
            <a:r>
              <a:rPr lang="de-DE" dirty="0" err="1"/>
              <a:t>Lithuanian</a:t>
            </a:r>
            <a:r>
              <a:rPr lang="de-DE" dirty="0"/>
              <a:t> Clusters Christmas Forum, </a:t>
            </a:r>
            <a:r>
              <a:rPr lang="de-DE" dirty="0" smtClean="0"/>
              <a:t>Vilnius</a:t>
            </a:r>
            <a:endParaRPr lang="en-GB" dirty="0"/>
          </a:p>
          <a:p>
            <a:endParaRPr lang="en-GB" dirty="0"/>
          </a:p>
        </p:txBody>
      </p:sp>
      <p:sp>
        <p:nvSpPr>
          <p:cNvPr id="12" name="Date Placeholder 2"/>
          <p:cNvSpPr>
            <a:spLocks noGrp="1"/>
          </p:cNvSpPr>
          <p:nvPr>
            <p:ph type="dt" sz="half" idx="10"/>
          </p:nvPr>
        </p:nvSpPr>
        <p:spPr>
          <a:xfrm>
            <a:off x="694798" y="6346518"/>
            <a:ext cx="1223402" cy="501650"/>
          </a:xfrm>
        </p:spPr>
        <p:txBody>
          <a:bodyPr/>
          <a:lstStyle/>
          <a:p>
            <a:fld id="{4766C7E0-3CE3-4606-B52D-AF307E05A36C}" type="datetime1">
              <a:rPr lang="fr-FR" smtClean="0"/>
              <a:pPr/>
              <a:t>10/12/2019</a:t>
            </a:fld>
            <a:endParaRPr lang="en-GB" dirty="0"/>
          </a:p>
        </p:txBody>
      </p:sp>
      <p:sp>
        <p:nvSpPr>
          <p:cNvPr id="13" name="Content Placeholder 2"/>
          <p:cNvSpPr txBox="1">
            <a:spLocks/>
          </p:cNvSpPr>
          <p:nvPr/>
        </p:nvSpPr>
        <p:spPr>
          <a:xfrm>
            <a:off x="6275250" y="4425408"/>
            <a:ext cx="5485957" cy="1532495"/>
          </a:xfrm>
          <a:prstGeom prst="rect">
            <a:avLst/>
          </a:prstGeom>
        </p:spPr>
        <p:txBody>
          <a:bodyPr vert="horz" lIns="0" tIns="45720" rIns="0" bIns="45720" rtlCol="0">
            <a:normAutofit fontScale="92500" lnSpcReduction="10000"/>
          </a:bodyPr>
          <a:lstStyle>
            <a:lvl1pPr marL="0" indent="0" algn="l" defTabSz="914400" rtl="0" eaLnBrk="1" latinLnBrk="0" hangingPunct="1">
              <a:lnSpc>
                <a:spcPct val="90000"/>
              </a:lnSpc>
              <a:spcBef>
                <a:spcPts val="1000"/>
              </a:spcBef>
              <a:buClr>
                <a:srgbClr val="1D70B7"/>
              </a:buClr>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70B7"/>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D70B7"/>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D70B7"/>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D70B7"/>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AT" sz="2400" dirty="0" smtClean="0"/>
              <a:t>Lucia Seel </a:t>
            </a:r>
          </a:p>
          <a:p>
            <a:pPr algn="ctr"/>
            <a:r>
              <a:rPr lang="de-AT" sz="2400" dirty="0" smtClean="0"/>
              <a:t>ECCP Communication &amp; Content Manager</a:t>
            </a:r>
          </a:p>
          <a:p>
            <a:pPr algn="ctr"/>
            <a:r>
              <a:rPr lang="de-AT" sz="2400" dirty="0" smtClean="0">
                <a:hlinkClick r:id="rId5"/>
              </a:rPr>
              <a:t>lucia@luciaseel.eu</a:t>
            </a:r>
            <a:endParaRPr lang="de-AT" sz="2400" dirty="0" smtClean="0"/>
          </a:p>
          <a:p>
            <a:pPr algn="ctr"/>
            <a:r>
              <a:rPr lang="de-AT" sz="1900" dirty="0" smtClean="0"/>
              <a:t>+43 660 5619056</a:t>
            </a:r>
            <a:endParaRPr lang="de-AT" sz="1900" dirty="0"/>
          </a:p>
          <a:p>
            <a:endParaRPr lang="en-GB" dirty="0"/>
          </a:p>
        </p:txBody>
      </p:sp>
      <p:sp>
        <p:nvSpPr>
          <p:cNvPr id="14" name="Title 1"/>
          <p:cNvSpPr txBox="1">
            <a:spLocks/>
          </p:cNvSpPr>
          <p:nvPr/>
        </p:nvSpPr>
        <p:spPr>
          <a:xfrm>
            <a:off x="560076" y="1488853"/>
            <a:ext cx="10800000" cy="47148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2600" b="1" kern="1200">
                <a:solidFill>
                  <a:srgbClr val="1D70B7"/>
                </a:solidFill>
                <a:latin typeface="Arial" panose="020B0604020202020204" pitchFamily="34" charset="0"/>
                <a:ea typeface="+mj-ea"/>
                <a:cs typeface="Arial" panose="020B0604020202020204" pitchFamily="34" charset="0"/>
              </a:defRPr>
            </a:lvl1pPr>
          </a:lstStyle>
          <a:p>
            <a:pPr algn="ctr"/>
            <a:r>
              <a:rPr lang="en-US" sz="3600" dirty="0"/>
              <a:t>Thank you for your attention!</a:t>
            </a:r>
            <a:br>
              <a:rPr lang="en-US" sz="3600" dirty="0"/>
            </a:br>
            <a:endParaRPr lang="en-GB" sz="3600" dirty="0"/>
          </a:p>
        </p:txBody>
      </p:sp>
    </p:spTree>
    <p:extLst>
      <p:ext uri="{BB962C8B-B14F-4D97-AF65-F5344CB8AC3E}">
        <p14:creationId xmlns:p14="http://schemas.microsoft.com/office/powerpoint/2010/main" val="391353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19167" t="12971" r="19880" b="18482"/>
          <a:stretch/>
        </p:blipFill>
        <p:spPr>
          <a:xfrm>
            <a:off x="715468" y="1664373"/>
            <a:ext cx="7405141" cy="4682145"/>
          </a:xfrm>
          <a:prstGeom prst="rect">
            <a:avLst/>
          </a:prstGeom>
        </p:spPr>
      </p:pic>
      <p:sp>
        <p:nvSpPr>
          <p:cNvPr id="2" name="Titre 1"/>
          <p:cNvSpPr>
            <a:spLocks noGrp="1"/>
          </p:cNvSpPr>
          <p:nvPr>
            <p:ph type="title"/>
          </p:nvPr>
        </p:nvSpPr>
        <p:spPr>
          <a:xfrm>
            <a:off x="694798" y="890734"/>
            <a:ext cx="7519304" cy="471488"/>
          </a:xfrm>
        </p:spPr>
        <p:txBody>
          <a:bodyPr/>
          <a:lstStyle/>
          <a:p>
            <a:r>
              <a:rPr lang="fr-FR" dirty="0"/>
              <a:t>The </a:t>
            </a:r>
            <a:r>
              <a:rPr lang="en-US" dirty="0"/>
              <a:t>European Cluster Collaboration Platform</a:t>
            </a:r>
            <a:endParaRPr lang="fr-FR"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2</a:t>
            </a:fld>
            <a:endParaRPr lang="en-GB" dirty="0"/>
          </a:p>
        </p:txBody>
      </p:sp>
      <p:sp>
        <p:nvSpPr>
          <p:cNvPr id="10" name="ZoneTexte 9"/>
          <p:cNvSpPr txBox="1"/>
          <p:nvPr/>
        </p:nvSpPr>
        <p:spPr>
          <a:xfrm>
            <a:off x="8327752" y="1794999"/>
            <a:ext cx="3762650" cy="461665"/>
          </a:xfrm>
          <a:prstGeom prst="rect">
            <a:avLst/>
          </a:prstGeom>
          <a:solidFill>
            <a:schemeClr val="bg1"/>
          </a:solidFill>
        </p:spPr>
        <p:txBody>
          <a:bodyPr wrap="square" rtlCol="0">
            <a:spAutoFit/>
          </a:bodyPr>
          <a:lstStyle/>
          <a:p>
            <a:r>
              <a:rPr lang="fr-FR" sz="2400" i="1" dirty="0">
                <a:hlinkClick r:id="rId4"/>
              </a:rPr>
              <a:t>www.clustercollaboration.eu</a:t>
            </a:r>
            <a:r>
              <a:rPr lang="fr-FR" sz="2400" i="1" dirty="0"/>
              <a:t> </a:t>
            </a:r>
          </a:p>
        </p:txBody>
      </p:sp>
      <p:sp>
        <p:nvSpPr>
          <p:cNvPr id="14" name="ZoneTexte 13"/>
          <p:cNvSpPr txBox="1"/>
          <p:nvPr/>
        </p:nvSpPr>
        <p:spPr>
          <a:xfrm>
            <a:off x="8522842" y="2240057"/>
            <a:ext cx="3449752" cy="4154984"/>
          </a:xfrm>
          <a:prstGeom prst="rect">
            <a:avLst/>
          </a:prstGeom>
          <a:solidFill>
            <a:schemeClr val="bg1"/>
          </a:solidFill>
        </p:spPr>
        <p:txBody>
          <a:bodyPr wrap="square" rtlCol="0">
            <a:spAutoFit/>
          </a:bodyPr>
          <a:lstStyle/>
          <a:p>
            <a:pPr algn="ctr"/>
            <a:r>
              <a:rPr lang="fr-FR" sz="2400" i="1" dirty="0"/>
              <a:t> </a:t>
            </a:r>
          </a:p>
          <a:p>
            <a:pPr algn="ctr"/>
            <a:r>
              <a:rPr lang="fr-FR" sz="2400" dirty="0"/>
              <a:t>A web platform – and </a:t>
            </a:r>
            <a:r>
              <a:rPr lang="fr-FR" sz="2400" dirty="0" err="1"/>
              <a:t>much</a:t>
            </a:r>
            <a:r>
              <a:rPr lang="fr-FR" sz="2400" dirty="0"/>
              <a:t> more!</a:t>
            </a:r>
          </a:p>
          <a:p>
            <a:pPr algn="ctr"/>
            <a:endParaRPr lang="fr-FR" sz="2400" dirty="0"/>
          </a:p>
          <a:p>
            <a:pPr algn="ctr"/>
            <a:r>
              <a:rPr lang="fr-FR" sz="2400" i="1" dirty="0"/>
              <a:t>The hub for cluster collaboration in Europe and </a:t>
            </a:r>
            <a:r>
              <a:rPr lang="fr-FR" sz="2400" i="1" dirty="0" err="1"/>
              <a:t>beyond</a:t>
            </a:r>
            <a:r>
              <a:rPr lang="fr-FR" sz="2400" i="1" dirty="0"/>
              <a:t> – for the </a:t>
            </a:r>
            <a:r>
              <a:rPr lang="fr-FR" sz="2400" i="1" dirty="0" err="1"/>
              <a:t>benefit</a:t>
            </a:r>
            <a:r>
              <a:rPr lang="fr-FR" sz="2400" i="1" dirty="0"/>
              <a:t> of </a:t>
            </a:r>
            <a:r>
              <a:rPr lang="fr-FR" sz="2400" i="1" dirty="0" err="1"/>
              <a:t>your</a:t>
            </a:r>
            <a:r>
              <a:rPr lang="fr-FR" sz="2400" i="1" dirty="0"/>
              <a:t> </a:t>
            </a:r>
            <a:r>
              <a:rPr lang="fr-FR" sz="2400" i="1" dirty="0" err="1"/>
              <a:t>members</a:t>
            </a:r>
            <a:r>
              <a:rPr lang="fr-FR" sz="2400" i="1" dirty="0"/>
              <a:t> … </a:t>
            </a:r>
            <a:r>
              <a:rPr lang="fr-FR" sz="2400" i="1" dirty="0" err="1"/>
              <a:t>especially</a:t>
            </a:r>
            <a:r>
              <a:rPr lang="fr-FR" sz="2400" i="1" dirty="0"/>
              <a:t> </a:t>
            </a:r>
            <a:r>
              <a:rPr lang="fr-FR" sz="2400" i="1" dirty="0" err="1"/>
              <a:t>SMEs</a:t>
            </a:r>
            <a:r>
              <a:rPr lang="fr-FR" sz="2400" i="1" dirty="0"/>
              <a:t> !</a:t>
            </a:r>
          </a:p>
          <a:p>
            <a:pPr algn="ctr"/>
            <a:r>
              <a:rPr lang="fr-FR" sz="2400" i="1" dirty="0" err="1"/>
              <a:t>Showcased</a:t>
            </a:r>
            <a:r>
              <a:rPr lang="fr-FR" sz="2400" i="1" dirty="0"/>
              <a:t> at WTO 2017!</a:t>
            </a:r>
          </a:p>
          <a:p>
            <a:pPr algn="ctr"/>
            <a:endParaRPr lang="fr-FR" sz="2400" i="1" dirty="0"/>
          </a:p>
        </p:txBody>
      </p:sp>
      <p:sp>
        <p:nvSpPr>
          <p:cNvPr id="11" name="Footer Placeholder 1"/>
          <p:cNvSpPr>
            <a:spLocks noGrp="1"/>
          </p:cNvSpPr>
          <p:nvPr>
            <p:ph type="ftr" sz="quarter" idx="11"/>
          </p:nvPr>
        </p:nvSpPr>
        <p:spPr>
          <a:xfrm>
            <a:off x="1956000" y="6346518"/>
            <a:ext cx="8280000" cy="501650"/>
          </a:xfrm>
        </p:spPr>
        <p:txBody>
          <a:bodyPr/>
          <a:lstStyle/>
          <a:p>
            <a:r>
              <a:rPr lang="de-DE" dirty="0" err="1" smtClean="0"/>
              <a:t>Lithuanian</a:t>
            </a:r>
            <a:r>
              <a:rPr lang="de-DE" dirty="0" smtClean="0"/>
              <a:t> Clusters Christmas Forum, Vilnius</a:t>
            </a:r>
            <a:endParaRPr lang="en-GB" dirty="0"/>
          </a:p>
        </p:txBody>
      </p:sp>
      <p:sp>
        <p:nvSpPr>
          <p:cNvPr id="12" name="Date Placeholder 2"/>
          <p:cNvSpPr>
            <a:spLocks noGrp="1"/>
          </p:cNvSpPr>
          <p:nvPr>
            <p:ph type="dt" sz="half" idx="10"/>
          </p:nvPr>
        </p:nvSpPr>
        <p:spPr>
          <a:xfrm>
            <a:off x="694798" y="6346518"/>
            <a:ext cx="1223402" cy="501650"/>
          </a:xfrm>
        </p:spPr>
        <p:txBody>
          <a:bodyPr/>
          <a:lstStyle/>
          <a:p>
            <a:fld id="{3D9F2358-74A0-4A72-8FA6-1F40B6E6E2EC}" type="datetime1">
              <a:rPr lang="fr-FR" smtClean="0"/>
              <a:pPr/>
              <a:t>10/12/2019</a:t>
            </a:fld>
            <a:endParaRPr lang="en-GB" dirty="0"/>
          </a:p>
        </p:txBody>
      </p:sp>
      <p:sp>
        <p:nvSpPr>
          <p:cNvPr id="3" name="Ellipse 2"/>
          <p:cNvSpPr/>
          <p:nvPr/>
        </p:nvSpPr>
        <p:spPr>
          <a:xfrm>
            <a:off x="6197600" y="3512458"/>
            <a:ext cx="1785257" cy="580571"/>
          </a:xfrm>
          <a:prstGeom prst="ellipse">
            <a:avLst/>
          </a:pr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739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4E723-7D0B-4050-A7A7-DC61A5FDBE45}"/>
              </a:ext>
            </a:extLst>
          </p:cNvPr>
          <p:cNvSpPr>
            <a:spLocks noGrp="1"/>
          </p:cNvSpPr>
          <p:nvPr>
            <p:ph type="title"/>
          </p:nvPr>
        </p:nvSpPr>
        <p:spPr>
          <a:xfrm>
            <a:off x="694798" y="1278192"/>
            <a:ext cx="10800000" cy="471488"/>
          </a:xfrm>
        </p:spPr>
        <p:txBody>
          <a:bodyPr/>
          <a:lstStyle/>
          <a:p>
            <a:r>
              <a:rPr lang="en-US" dirty="0"/>
              <a:t>The European Cluster Cooperation Platform</a:t>
            </a:r>
          </a:p>
        </p:txBody>
      </p:sp>
      <p:pic>
        <p:nvPicPr>
          <p:cNvPr id="8" name="Content Placeholder 7" descr="A screenshot of a cell phone&#10;&#10;Description automatically generated">
            <a:extLst>
              <a:ext uri="{FF2B5EF4-FFF2-40B4-BE49-F238E27FC236}">
                <a16:creationId xmlns:a16="http://schemas.microsoft.com/office/drawing/2014/main" xmlns="" id="{43E42BC0-3FC0-4D47-BA30-136B6AC9724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534"/>
          <a:stretch/>
        </p:blipFill>
        <p:spPr>
          <a:xfrm>
            <a:off x="2181533" y="1749680"/>
            <a:ext cx="7470274" cy="4470145"/>
          </a:xfrm>
        </p:spPr>
      </p:pic>
      <p:sp>
        <p:nvSpPr>
          <p:cNvPr id="4" name="Date Placeholder 3">
            <a:extLst>
              <a:ext uri="{FF2B5EF4-FFF2-40B4-BE49-F238E27FC236}">
                <a16:creationId xmlns:a16="http://schemas.microsoft.com/office/drawing/2014/main" xmlns="" id="{7D533017-A055-488F-94EB-5F79C73E23D3}"/>
              </a:ext>
            </a:extLst>
          </p:cNvPr>
          <p:cNvSpPr>
            <a:spLocks noGrp="1"/>
          </p:cNvSpPr>
          <p:nvPr>
            <p:ph type="dt" sz="half" idx="10"/>
          </p:nvPr>
        </p:nvSpPr>
        <p:spPr>
          <a:xfrm>
            <a:off x="694798" y="6346518"/>
            <a:ext cx="1223402" cy="501650"/>
          </a:xfrm>
        </p:spPr>
        <p:txBody>
          <a:bodyPr/>
          <a:lstStyle/>
          <a:p>
            <a:fld id="{C3C11A44-9630-4D9D-AA5E-2619911044E8}" type="datetime1">
              <a:rPr lang="fr-FR" smtClean="0"/>
              <a:pPr/>
              <a:t>10/12/2019</a:t>
            </a:fld>
            <a:endParaRPr lang="en-GB" dirty="0"/>
          </a:p>
        </p:txBody>
      </p:sp>
      <p:sp>
        <p:nvSpPr>
          <p:cNvPr id="5" name="Footer Placeholder 4">
            <a:extLst>
              <a:ext uri="{FF2B5EF4-FFF2-40B4-BE49-F238E27FC236}">
                <a16:creationId xmlns:a16="http://schemas.microsoft.com/office/drawing/2014/main" xmlns="" id="{67E3DB4E-8963-4EBF-B646-477FC206EF96}"/>
              </a:ext>
            </a:extLst>
          </p:cNvPr>
          <p:cNvSpPr>
            <a:spLocks noGrp="1"/>
          </p:cNvSpPr>
          <p:nvPr>
            <p:ph type="ftr" sz="quarter" idx="11"/>
          </p:nvPr>
        </p:nvSpPr>
        <p:spPr>
          <a:xfrm>
            <a:off x="1956000" y="6346518"/>
            <a:ext cx="8280000" cy="501650"/>
          </a:xfrm>
        </p:spPr>
        <p:txBody>
          <a:bodyPr/>
          <a:lstStyle/>
          <a:p>
            <a:r>
              <a:rPr lang="de-DE" dirty="0" err="1"/>
              <a:t>Lithuanian</a:t>
            </a:r>
            <a:r>
              <a:rPr lang="de-DE" dirty="0"/>
              <a:t> Clusters Christmas Forum, Vilnius</a:t>
            </a:r>
            <a:endParaRPr lang="en-GB" dirty="0"/>
          </a:p>
        </p:txBody>
      </p:sp>
      <p:sp>
        <p:nvSpPr>
          <p:cNvPr id="6" name="Slide Number Placeholder 5">
            <a:extLst>
              <a:ext uri="{FF2B5EF4-FFF2-40B4-BE49-F238E27FC236}">
                <a16:creationId xmlns:a16="http://schemas.microsoft.com/office/drawing/2014/main" xmlns="" id="{09F4C6A9-A409-43A4-9A3F-B8572DCADB5F}"/>
              </a:ext>
            </a:extLst>
          </p:cNvPr>
          <p:cNvSpPr>
            <a:spLocks noGrp="1"/>
          </p:cNvSpPr>
          <p:nvPr>
            <p:ph type="sldNum" sz="quarter" idx="12"/>
          </p:nvPr>
        </p:nvSpPr>
        <p:spPr>
          <a:xfrm>
            <a:off x="10656598" y="6346518"/>
            <a:ext cx="838200" cy="501650"/>
          </a:xfrm>
        </p:spPr>
        <p:txBody>
          <a:bodyPr/>
          <a:lstStyle/>
          <a:p>
            <a:fld id="{97378575-3712-44BD-96FA-C13EF75AD9F1}" type="slidenum">
              <a:rPr lang="en-GB" smtClean="0"/>
              <a:pPr/>
              <a:t>3</a:t>
            </a:fld>
            <a:endParaRPr lang="en-GB" dirty="0"/>
          </a:p>
        </p:txBody>
      </p:sp>
      <p:sp>
        <p:nvSpPr>
          <p:cNvPr id="9" name="Freeform: Shape 8">
            <a:extLst>
              <a:ext uri="{FF2B5EF4-FFF2-40B4-BE49-F238E27FC236}">
                <a16:creationId xmlns:a16="http://schemas.microsoft.com/office/drawing/2014/main" xmlns="" id="{585523BB-245B-49A8-977F-A9ED5B5AA555}"/>
              </a:ext>
            </a:extLst>
          </p:cNvPr>
          <p:cNvSpPr/>
          <p:nvPr/>
        </p:nvSpPr>
        <p:spPr>
          <a:xfrm>
            <a:off x="1956000" y="1936963"/>
            <a:ext cx="3608167" cy="2036140"/>
          </a:xfrm>
          <a:custGeom>
            <a:avLst/>
            <a:gdLst>
              <a:gd name="connsiteX0" fmla="*/ 3054773 w 3210560"/>
              <a:gd name="connsiteY0" fmla="*/ 31844 h 1792911"/>
              <a:gd name="connsiteX1" fmla="*/ 3054773 w 3210560"/>
              <a:gd name="connsiteY1" fmla="*/ 31844 h 1792911"/>
              <a:gd name="connsiteX2" fmla="*/ 3108960 w 3210560"/>
              <a:gd name="connsiteY2" fmla="*/ 52164 h 1792911"/>
              <a:gd name="connsiteX3" fmla="*/ 3136053 w 3210560"/>
              <a:gd name="connsiteY3" fmla="*/ 65711 h 1792911"/>
              <a:gd name="connsiteX4" fmla="*/ 3163147 w 3210560"/>
              <a:gd name="connsiteY4" fmla="*/ 106351 h 1792911"/>
              <a:gd name="connsiteX5" fmla="*/ 3190240 w 3210560"/>
              <a:gd name="connsiteY5" fmla="*/ 146991 h 1792911"/>
              <a:gd name="connsiteX6" fmla="*/ 3203787 w 3210560"/>
              <a:gd name="connsiteY6" fmla="*/ 167311 h 1792911"/>
              <a:gd name="connsiteX7" fmla="*/ 3210560 w 3210560"/>
              <a:gd name="connsiteY7" fmla="*/ 187631 h 1792911"/>
              <a:gd name="connsiteX8" fmla="*/ 3203787 w 3210560"/>
              <a:gd name="connsiteY8" fmla="*/ 235044 h 1792911"/>
              <a:gd name="connsiteX9" fmla="*/ 3149600 w 3210560"/>
              <a:gd name="connsiteY9" fmla="*/ 282457 h 1792911"/>
              <a:gd name="connsiteX10" fmla="*/ 3108960 w 3210560"/>
              <a:gd name="connsiteY10" fmla="*/ 302777 h 1792911"/>
              <a:gd name="connsiteX11" fmla="*/ 3088640 w 3210560"/>
              <a:gd name="connsiteY11" fmla="*/ 316324 h 1792911"/>
              <a:gd name="connsiteX12" fmla="*/ 3041227 w 3210560"/>
              <a:gd name="connsiteY12" fmla="*/ 329871 h 1792911"/>
              <a:gd name="connsiteX13" fmla="*/ 3000587 w 3210560"/>
              <a:gd name="connsiteY13" fmla="*/ 343417 h 1792911"/>
              <a:gd name="connsiteX14" fmla="*/ 2980267 w 3210560"/>
              <a:gd name="connsiteY14" fmla="*/ 350191 h 1792911"/>
              <a:gd name="connsiteX15" fmla="*/ 2953173 w 3210560"/>
              <a:gd name="connsiteY15" fmla="*/ 356964 h 1792911"/>
              <a:gd name="connsiteX16" fmla="*/ 2905760 w 3210560"/>
              <a:gd name="connsiteY16" fmla="*/ 370511 h 1792911"/>
              <a:gd name="connsiteX17" fmla="*/ 2865120 w 3210560"/>
              <a:gd name="connsiteY17" fmla="*/ 390831 h 1792911"/>
              <a:gd name="connsiteX18" fmla="*/ 2844800 w 3210560"/>
              <a:gd name="connsiteY18" fmla="*/ 404377 h 1792911"/>
              <a:gd name="connsiteX19" fmla="*/ 2824480 w 3210560"/>
              <a:gd name="connsiteY19" fmla="*/ 411151 h 1792911"/>
              <a:gd name="connsiteX20" fmla="*/ 2797387 w 3210560"/>
              <a:gd name="connsiteY20" fmla="*/ 424697 h 1792911"/>
              <a:gd name="connsiteX21" fmla="*/ 2756747 w 3210560"/>
              <a:gd name="connsiteY21" fmla="*/ 458564 h 1792911"/>
              <a:gd name="connsiteX22" fmla="*/ 2736427 w 3210560"/>
              <a:gd name="connsiteY22" fmla="*/ 478884 h 1792911"/>
              <a:gd name="connsiteX23" fmla="*/ 2716107 w 3210560"/>
              <a:gd name="connsiteY23" fmla="*/ 492431 h 1792911"/>
              <a:gd name="connsiteX24" fmla="*/ 2695787 w 3210560"/>
              <a:gd name="connsiteY24" fmla="*/ 519524 h 1792911"/>
              <a:gd name="connsiteX25" fmla="*/ 2675467 w 3210560"/>
              <a:gd name="connsiteY25" fmla="*/ 533071 h 1792911"/>
              <a:gd name="connsiteX26" fmla="*/ 2655147 w 3210560"/>
              <a:gd name="connsiteY26" fmla="*/ 553391 h 1792911"/>
              <a:gd name="connsiteX27" fmla="*/ 2587413 w 3210560"/>
              <a:gd name="connsiteY27" fmla="*/ 600804 h 1792911"/>
              <a:gd name="connsiteX28" fmla="*/ 2567093 w 3210560"/>
              <a:gd name="connsiteY28" fmla="*/ 627897 h 1792911"/>
              <a:gd name="connsiteX29" fmla="*/ 2546773 w 3210560"/>
              <a:gd name="connsiteY29" fmla="*/ 648217 h 1792911"/>
              <a:gd name="connsiteX30" fmla="*/ 2519680 w 3210560"/>
              <a:gd name="connsiteY30" fmla="*/ 695631 h 1792911"/>
              <a:gd name="connsiteX31" fmla="*/ 2472267 w 3210560"/>
              <a:gd name="connsiteY31" fmla="*/ 763364 h 1792911"/>
              <a:gd name="connsiteX32" fmla="*/ 2458720 w 3210560"/>
              <a:gd name="connsiteY32" fmla="*/ 790457 h 1792911"/>
              <a:gd name="connsiteX33" fmla="*/ 2431627 w 3210560"/>
              <a:gd name="connsiteY33" fmla="*/ 817551 h 1792911"/>
              <a:gd name="connsiteX34" fmla="*/ 2411307 w 3210560"/>
              <a:gd name="connsiteY34" fmla="*/ 844644 h 1792911"/>
              <a:gd name="connsiteX35" fmla="*/ 2404533 w 3210560"/>
              <a:gd name="connsiteY35" fmla="*/ 878511 h 1792911"/>
              <a:gd name="connsiteX36" fmla="*/ 2397760 w 3210560"/>
              <a:gd name="connsiteY36" fmla="*/ 898831 h 1792911"/>
              <a:gd name="connsiteX37" fmla="*/ 2390987 w 3210560"/>
              <a:gd name="connsiteY37" fmla="*/ 925924 h 1792911"/>
              <a:gd name="connsiteX38" fmla="*/ 2370667 w 3210560"/>
              <a:gd name="connsiteY38" fmla="*/ 986884 h 1792911"/>
              <a:gd name="connsiteX39" fmla="*/ 2357120 w 3210560"/>
              <a:gd name="connsiteY39" fmla="*/ 1027524 h 1792911"/>
              <a:gd name="connsiteX40" fmla="*/ 2350347 w 3210560"/>
              <a:gd name="connsiteY40" fmla="*/ 1047844 h 1792911"/>
              <a:gd name="connsiteX41" fmla="*/ 2343573 w 3210560"/>
              <a:gd name="connsiteY41" fmla="*/ 1298457 h 1792911"/>
              <a:gd name="connsiteX42" fmla="*/ 2336800 w 3210560"/>
              <a:gd name="connsiteY42" fmla="*/ 1345871 h 1792911"/>
              <a:gd name="connsiteX43" fmla="*/ 2323253 w 3210560"/>
              <a:gd name="connsiteY43" fmla="*/ 1474564 h 1792911"/>
              <a:gd name="connsiteX44" fmla="*/ 2316480 w 3210560"/>
              <a:gd name="connsiteY44" fmla="*/ 1508431 h 1792911"/>
              <a:gd name="connsiteX45" fmla="*/ 2262293 w 3210560"/>
              <a:gd name="connsiteY45" fmla="*/ 1582937 h 1792911"/>
              <a:gd name="connsiteX46" fmla="*/ 2140373 w 3210560"/>
              <a:gd name="connsiteY46" fmla="*/ 1664217 h 1792911"/>
              <a:gd name="connsiteX47" fmla="*/ 2099733 w 3210560"/>
              <a:gd name="connsiteY47" fmla="*/ 1691311 h 1792911"/>
              <a:gd name="connsiteX48" fmla="*/ 1984587 w 3210560"/>
              <a:gd name="connsiteY48" fmla="*/ 1725177 h 1792911"/>
              <a:gd name="connsiteX49" fmla="*/ 1943947 w 3210560"/>
              <a:gd name="connsiteY49" fmla="*/ 1738724 h 1792911"/>
              <a:gd name="connsiteX50" fmla="*/ 1903307 w 3210560"/>
              <a:gd name="connsiteY50" fmla="*/ 1745497 h 1792911"/>
              <a:gd name="connsiteX51" fmla="*/ 1869440 w 3210560"/>
              <a:gd name="connsiteY51" fmla="*/ 1752271 h 1792911"/>
              <a:gd name="connsiteX52" fmla="*/ 1761067 w 3210560"/>
              <a:gd name="connsiteY52" fmla="*/ 1765817 h 1792911"/>
              <a:gd name="connsiteX53" fmla="*/ 1368213 w 3210560"/>
              <a:gd name="connsiteY53" fmla="*/ 1786137 h 1792911"/>
              <a:gd name="connsiteX54" fmla="*/ 1056640 w 3210560"/>
              <a:gd name="connsiteY54" fmla="*/ 1792911 h 1792911"/>
              <a:gd name="connsiteX55" fmla="*/ 772160 w 3210560"/>
              <a:gd name="connsiteY55" fmla="*/ 1786137 h 1792911"/>
              <a:gd name="connsiteX56" fmla="*/ 738293 w 3210560"/>
              <a:gd name="connsiteY56" fmla="*/ 1779364 h 1792911"/>
              <a:gd name="connsiteX57" fmla="*/ 677333 w 3210560"/>
              <a:gd name="connsiteY57" fmla="*/ 1772591 h 1792911"/>
              <a:gd name="connsiteX58" fmla="*/ 589280 w 3210560"/>
              <a:gd name="connsiteY58" fmla="*/ 1765817 h 1792911"/>
              <a:gd name="connsiteX59" fmla="*/ 494453 w 3210560"/>
              <a:gd name="connsiteY59" fmla="*/ 1752271 h 1792911"/>
              <a:gd name="connsiteX60" fmla="*/ 433493 w 3210560"/>
              <a:gd name="connsiteY60" fmla="*/ 1745497 h 1792911"/>
              <a:gd name="connsiteX61" fmla="*/ 392853 w 3210560"/>
              <a:gd name="connsiteY61" fmla="*/ 1738724 h 1792911"/>
              <a:gd name="connsiteX62" fmla="*/ 338667 w 3210560"/>
              <a:gd name="connsiteY62" fmla="*/ 1731951 h 1792911"/>
              <a:gd name="connsiteX63" fmla="*/ 291253 w 3210560"/>
              <a:gd name="connsiteY63" fmla="*/ 1725177 h 1792911"/>
              <a:gd name="connsiteX64" fmla="*/ 203200 w 3210560"/>
              <a:gd name="connsiteY64" fmla="*/ 1711631 h 1792911"/>
              <a:gd name="connsiteX65" fmla="*/ 135467 w 3210560"/>
              <a:gd name="connsiteY65" fmla="*/ 1698084 h 1792911"/>
              <a:gd name="connsiteX66" fmla="*/ 108373 w 3210560"/>
              <a:gd name="connsiteY66" fmla="*/ 1684537 h 1792911"/>
              <a:gd name="connsiteX67" fmla="*/ 88053 w 3210560"/>
              <a:gd name="connsiteY67" fmla="*/ 1664217 h 1792911"/>
              <a:gd name="connsiteX68" fmla="*/ 40640 w 3210560"/>
              <a:gd name="connsiteY68" fmla="*/ 1589711 h 1792911"/>
              <a:gd name="connsiteX69" fmla="*/ 33867 w 3210560"/>
              <a:gd name="connsiteY69" fmla="*/ 1562617 h 1792911"/>
              <a:gd name="connsiteX70" fmla="*/ 13547 w 3210560"/>
              <a:gd name="connsiteY70" fmla="*/ 1515204 h 1792911"/>
              <a:gd name="connsiteX71" fmla="*/ 6773 w 3210560"/>
              <a:gd name="connsiteY71" fmla="*/ 1433924 h 1792911"/>
              <a:gd name="connsiteX72" fmla="*/ 0 w 3210560"/>
              <a:gd name="connsiteY72" fmla="*/ 1278137 h 1792911"/>
              <a:gd name="connsiteX73" fmla="*/ 6773 w 3210560"/>
              <a:gd name="connsiteY73" fmla="*/ 445017 h 1792911"/>
              <a:gd name="connsiteX74" fmla="*/ 27093 w 3210560"/>
              <a:gd name="connsiteY74" fmla="*/ 356964 h 1792911"/>
              <a:gd name="connsiteX75" fmla="*/ 33867 w 3210560"/>
              <a:gd name="connsiteY75" fmla="*/ 329871 h 1792911"/>
              <a:gd name="connsiteX76" fmla="*/ 74507 w 3210560"/>
              <a:gd name="connsiteY76" fmla="*/ 255364 h 1792911"/>
              <a:gd name="connsiteX77" fmla="*/ 101600 w 3210560"/>
              <a:gd name="connsiteY77" fmla="*/ 207951 h 1792911"/>
              <a:gd name="connsiteX78" fmla="*/ 135467 w 3210560"/>
              <a:gd name="connsiteY78" fmla="*/ 133444 h 1792911"/>
              <a:gd name="connsiteX79" fmla="*/ 176107 w 3210560"/>
              <a:gd name="connsiteY79" fmla="*/ 106351 h 1792911"/>
              <a:gd name="connsiteX80" fmla="*/ 216747 w 3210560"/>
              <a:gd name="connsiteY80" fmla="*/ 86031 h 1792911"/>
              <a:gd name="connsiteX81" fmla="*/ 474133 w 3210560"/>
              <a:gd name="connsiteY81" fmla="*/ 92804 h 1792911"/>
              <a:gd name="connsiteX82" fmla="*/ 535093 w 3210560"/>
              <a:gd name="connsiteY82" fmla="*/ 99577 h 1792911"/>
              <a:gd name="connsiteX83" fmla="*/ 623147 w 3210560"/>
              <a:gd name="connsiteY83" fmla="*/ 106351 h 1792911"/>
              <a:gd name="connsiteX84" fmla="*/ 670560 w 3210560"/>
              <a:gd name="connsiteY84" fmla="*/ 119897 h 1792911"/>
              <a:gd name="connsiteX85" fmla="*/ 765387 w 3210560"/>
              <a:gd name="connsiteY85" fmla="*/ 126671 h 1792911"/>
              <a:gd name="connsiteX86" fmla="*/ 873760 w 3210560"/>
              <a:gd name="connsiteY86" fmla="*/ 133444 h 1792911"/>
              <a:gd name="connsiteX87" fmla="*/ 1076960 w 3210560"/>
              <a:gd name="connsiteY87" fmla="*/ 126671 h 1792911"/>
              <a:gd name="connsiteX88" fmla="*/ 1673013 w 3210560"/>
              <a:gd name="connsiteY88" fmla="*/ 119897 h 1792911"/>
              <a:gd name="connsiteX89" fmla="*/ 1693333 w 3210560"/>
              <a:gd name="connsiteY89" fmla="*/ 113124 h 1792911"/>
              <a:gd name="connsiteX90" fmla="*/ 1761067 w 3210560"/>
              <a:gd name="connsiteY90" fmla="*/ 106351 h 1792911"/>
              <a:gd name="connsiteX91" fmla="*/ 2160693 w 3210560"/>
              <a:gd name="connsiteY91" fmla="*/ 99577 h 1792911"/>
              <a:gd name="connsiteX92" fmla="*/ 2194560 w 3210560"/>
              <a:gd name="connsiteY92" fmla="*/ 92804 h 1792911"/>
              <a:gd name="connsiteX93" fmla="*/ 2235200 w 3210560"/>
              <a:gd name="connsiteY93" fmla="*/ 79257 h 1792911"/>
              <a:gd name="connsiteX94" fmla="*/ 2330027 w 3210560"/>
              <a:gd name="connsiteY94" fmla="*/ 58937 h 1792911"/>
              <a:gd name="connsiteX95" fmla="*/ 2377440 w 3210560"/>
              <a:gd name="connsiteY95" fmla="*/ 45391 h 1792911"/>
              <a:gd name="connsiteX96" fmla="*/ 2465493 w 3210560"/>
              <a:gd name="connsiteY96" fmla="*/ 31844 h 1792911"/>
              <a:gd name="connsiteX97" fmla="*/ 2506133 w 3210560"/>
              <a:gd name="connsiteY97" fmla="*/ 25071 h 1792911"/>
              <a:gd name="connsiteX98" fmla="*/ 3054773 w 3210560"/>
              <a:gd name="connsiteY98" fmla="*/ 31844 h 179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10560" h="1792911">
                <a:moveTo>
                  <a:pt x="3054773" y="31844"/>
                </a:moveTo>
                <a:lnTo>
                  <a:pt x="3054773" y="31844"/>
                </a:lnTo>
                <a:cubicBezTo>
                  <a:pt x="3072835" y="38617"/>
                  <a:pt x="3091153" y="44744"/>
                  <a:pt x="3108960" y="52164"/>
                </a:cubicBezTo>
                <a:cubicBezTo>
                  <a:pt x="3118280" y="56048"/>
                  <a:pt x="3128913" y="58571"/>
                  <a:pt x="3136053" y="65711"/>
                </a:cubicBezTo>
                <a:cubicBezTo>
                  <a:pt x="3147566" y="77224"/>
                  <a:pt x="3154116" y="92804"/>
                  <a:pt x="3163147" y="106351"/>
                </a:cubicBezTo>
                <a:lnTo>
                  <a:pt x="3190240" y="146991"/>
                </a:lnTo>
                <a:lnTo>
                  <a:pt x="3203787" y="167311"/>
                </a:lnTo>
                <a:cubicBezTo>
                  <a:pt x="3206045" y="174084"/>
                  <a:pt x="3210560" y="180491"/>
                  <a:pt x="3210560" y="187631"/>
                </a:cubicBezTo>
                <a:cubicBezTo>
                  <a:pt x="3210560" y="203596"/>
                  <a:pt x="3208374" y="219753"/>
                  <a:pt x="3203787" y="235044"/>
                </a:cubicBezTo>
                <a:cubicBezTo>
                  <a:pt x="3196731" y="258562"/>
                  <a:pt x="3165968" y="271545"/>
                  <a:pt x="3149600" y="282457"/>
                </a:cubicBezTo>
                <a:cubicBezTo>
                  <a:pt x="3123338" y="299965"/>
                  <a:pt x="3137004" y="293429"/>
                  <a:pt x="3108960" y="302777"/>
                </a:cubicBezTo>
                <a:cubicBezTo>
                  <a:pt x="3102187" y="307293"/>
                  <a:pt x="3095921" y="312683"/>
                  <a:pt x="3088640" y="316324"/>
                </a:cubicBezTo>
                <a:cubicBezTo>
                  <a:pt x="3077264" y="322012"/>
                  <a:pt x="3052070" y="326618"/>
                  <a:pt x="3041227" y="329871"/>
                </a:cubicBezTo>
                <a:cubicBezTo>
                  <a:pt x="3027550" y="333974"/>
                  <a:pt x="3014134" y="338901"/>
                  <a:pt x="3000587" y="343417"/>
                </a:cubicBezTo>
                <a:cubicBezTo>
                  <a:pt x="2993814" y="345675"/>
                  <a:pt x="2987194" y="348459"/>
                  <a:pt x="2980267" y="350191"/>
                </a:cubicBezTo>
                <a:cubicBezTo>
                  <a:pt x="2971236" y="352449"/>
                  <a:pt x="2962124" y="354407"/>
                  <a:pt x="2953173" y="356964"/>
                </a:cubicBezTo>
                <a:cubicBezTo>
                  <a:pt x="2885102" y="376412"/>
                  <a:pt x="2990524" y="349318"/>
                  <a:pt x="2905760" y="370511"/>
                </a:cubicBezTo>
                <a:cubicBezTo>
                  <a:pt x="2847527" y="409331"/>
                  <a:pt x="2921205" y="362788"/>
                  <a:pt x="2865120" y="390831"/>
                </a:cubicBezTo>
                <a:cubicBezTo>
                  <a:pt x="2857839" y="394472"/>
                  <a:pt x="2852081" y="400736"/>
                  <a:pt x="2844800" y="404377"/>
                </a:cubicBezTo>
                <a:cubicBezTo>
                  <a:pt x="2838414" y="407570"/>
                  <a:pt x="2831042" y="408338"/>
                  <a:pt x="2824480" y="411151"/>
                </a:cubicBezTo>
                <a:cubicBezTo>
                  <a:pt x="2815200" y="415128"/>
                  <a:pt x="2806418" y="420182"/>
                  <a:pt x="2797387" y="424697"/>
                </a:cubicBezTo>
                <a:cubicBezTo>
                  <a:pt x="2738022" y="484062"/>
                  <a:pt x="2813327" y="411413"/>
                  <a:pt x="2756747" y="458564"/>
                </a:cubicBezTo>
                <a:cubicBezTo>
                  <a:pt x="2749388" y="464696"/>
                  <a:pt x="2743786" y="472752"/>
                  <a:pt x="2736427" y="478884"/>
                </a:cubicBezTo>
                <a:cubicBezTo>
                  <a:pt x="2730173" y="484096"/>
                  <a:pt x="2721863" y="486675"/>
                  <a:pt x="2716107" y="492431"/>
                </a:cubicBezTo>
                <a:cubicBezTo>
                  <a:pt x="2708125" y="500413"/>
                  <a:pt x="2703769" y="511542"/>
                  <a:pt x="2695787" y="519524"/>
                </a:cubicBezTo>
                <a:cubicBezTo>
                  <a:pt x="2690031" y="525280"/>
                  <a:pt x="2681721" y="527859"/>
                  <a:pt x="2675467" y="533071"/>
                </a:cubicBezTo>
                <a:cubicBezTo>
                  <a:pt x="2668108" y="539203"/>
                  <a:pt x="2662708" y="547510"/>
                  <a:pt x="2655147" y="553391"/>
                </a:cubicBezTo>
                <a:cubicBezTo>
                  <a:pt x="2645190" y="561135"/>
                  <a:pt x="2599743" y="588474"/>
                  <a:pt x="2587413" y="600804"/>
                </a:cubicBezTo>
                <a:cubicBezTo>
                  <a:pt x="2579431" y="608786"/>
                  <a:pt x="2574440" y="619326"/>
                  <a:pt x="2567093" y="627897"/>
                </a:cubicBezTo>
                <a:cubicBezTo>
                  <a:pt x="2560859" y="635170"/>
                  <a:pt x="2552905" y="640858"/>
                  <a:pt x="2546773" y="648217"/>
                </a:cubicBezTo>
                <a:cubicBezTo>
                  <a:pt x="2531773" y="666217"/>
                  <a:pt x="2531724" y="674555"/>
                  <a:pt x="2519680" y="695631"/>
                </a:cubicBezTo>
                <a:cubicBezTo>
                  <a:pt x="2505960" y="719641"/>
                  <a:pt x="2485987" y="739354"/>
                  <a:pt x="2472267" y="763364"/>
                </a:cubicBezTo>
                <a:cubicBezTo>
                  <a:pt x="2467257" y="772131"/>
                  <a:pt x="2464778" y="782379"/>
                  <a:pt x="2458720" y="790457"/>
                </a:cubicBezTo>
                <a:cubicBezTo>
                  <a:pt x="2451057" y="800675"/>
                  <a:pt x="2440037" y="807939"/>
                  <a:pt x="2431627" y="817551"/>
                </a:cubicBezTo>
                <a:cubicBezTo>
                  <a:pt x="2424193" y="826047"/>
                  <a:pt x="2418080" y="835613"/>
                  <a:pt x="2411307" y="844644"/>
                </a:cubicBezTo>
                <a:cubicBezTo>
                  <a:pt x="2409049" y="855933"/>
                  <a:pt x="2407325" y="867342"/>
                  <a:pt x="2404533" y="878511"/>
                </a:cubicBezTo>
                <a:cubicBezTo>
                  <a:pt x="2402801" y="885438"/>
                  <a:pt x="2399721" y="891966"/>
                  <a:pt x="2397760" y="898831"/>
                </a:cubicBezTo>
                <a:cubicBezTo>
                  <a:pt x="2395203" y="907782"/>
                  <a:pt x="2393662" y="917008"/>
                  <a:pt x="2390987" y="925924"/>
                </a:cubicBezTo>
                <a:cubicBezTo>
                  <a:pt x="2384832" y="946440"/>
                  <a:pt x="2377440" y="966564"/>
                  <a:pt x="2370667" y="986884"/>
                </a:cubicBezTo>
                <a:lnTo>
                  <a:pt x="2357120" y="1027524"/>
                </a:lnTo>
                <a:lnTo>
                  <a:pt x="2350347" y="1047844"/>
                </a:lnTo>
                <a:cubicBezTo>
                  <a:pt x="2348089" y="1131382"/>
                  <a:pt x="2347368" y="1214975"/>
                  <a:pt x="2343573" y="1298457"/>
                </a:cubicBezTo>
                <a:cubicBezTo>
                  <a:pt x="2342848" y="1314406"/>
                  <a:pt x="2338389" y="1329985"/>
                  <a:pt x="2336800" y="1345871"/>
                </a:cubicBezTo>
                <a:cubicBezTo>
                  <a:pt x="2326520" y="1448678"/>
                  <a:pt x="2336012" y="1404392"/>
                  <a:pt x="2323253" y="1474564"/>
                </a:cubicBezTo>
                <a:cubicBezTo>
                  <a:pt x="2321194" y="1485891"/>
                  <a:pt x="2320908" y="1497804"/>
                  <a:pt x="2316480" y="1508431"/>
                </a:cubicBezTo>
                <a:cubicBezTo>
                  <a:pt x="2302978" y="1540835"/>
                  <a:pt x="2288276" y="1561285"/>
                  <a:pt x="2262293" y="1582937"/>
                </a:cubicBezTo>
                <a:cubicBezTo>
                  <a:pt x="2168484" y="1661111"/>
                  <a:pt x="2204535" y="1648178"/>
                  <a:pt x="2140373" y="1664217"/>
                </a:cubicBezTo>
                <a:cubicBezTo>
                  <a:pt x="2126826" y="1673248"/>
                  <a:pt x="2114026" y="1683515"/>
                  <a:pt x="2099733" y="1691311"/>
                </a:cubicBezTo>
                <a:cubicBezTo>
                  <a:pt x="2068228" y="1708496"/>
                  <a:pt x="2012679" y="1717374"/>
                  <a:pt x="1984587" y="1725177"/>
                </a:cubicBezTo>
                <a:cubicBezTo>
                  <a:pt x="1970828" y="1728999"/>
                  <a:pt x="1957800" y="1735261"/>
                  <a:pt x="1943947" y="1738724"/>
                </a:cubicBezTo>
                <a:cubicBezTo>
                  <a:pt x="1930624" y="1742055"/>
                  <a:pt x="1916819" y="1743040"/>
                  <a:pt x="1903307" y="1745497"/>
                </a:cubicBezTo>
                <a:cubicBezTo>
                  <a:pt x="1891980" y="1747556"/>
                  <a:pt x="1880837" y="1750643"/>
                  <a:pt x="1869440" y="1752271"/>
                </a:cubicBezTo>
                <a:cubicBezTo>
                  <a:pt x="1833400" y="1757420"/>
                  <a:pt x="1796977" y="1759831"/>
                  <a:pt x="1761067" y="1765817"/>
                </a:cubicBezTo>
                <a:cubicBezTo>
                  <a:pt x="1607001" y="1791497"/>
                  <a:pt x="1713046" y="1775581"/>
                  <a:pt x="1368213" y="1786137"/>
                </a:cubicBezTo>
                <a:lnTo>
                  <a:pt x="1056640" y="1792911"/>
                </a:lnTo>
                <a:lnTo>
                  <a:pt x="772160" y="1786137"/>
                </a:lnTo>
                <a:cubicBezTo>
                  <a:pt x="760658" y="1785648"/>
                  <a:pt x="749690" y="1780992"/>
                  <a:pt x="738293" y="1779364"/>
                </a:cubicBezTo>
                <a:cubicBezTo>
                  <a:pt x="718053" y="1776473"/>
                  <a:pt x="697694" y="1774442"/>
                  <a:pt x="677333" y="1772591"/>
                </a:cubicBezTo>
                <a:cubicBezTo>
                  <a:pt x="648016" y="1769926"/>
                  <a:pt x="618585" y="1768608"/>
                  <a:pt x="589280" y="1765817"/>
                </a:cubicBezTo>
                <a:cubicBezTo>
                  <a:pt x="506497" y="1757933"/>
                  <a:pt x="564342" y="1761590"/>
                  <a:pt x="494453" y="1752271"/>
                </a:cubicBezTo>
                <a:cubicBezTo>
                  <a:pt x="474187" y="1749569"/>
                  <a:pt x="453759" y="1748199"/>
                  <a:pt x="433493" y="1745497"/>
                </a:cubicBezTo>
                <a:cubicBezTo>
                  <a:pt x="419880" y="1743682"/>
                  <a:pt x="406448" y="1740666"/>
                  <a:pt x="392853" y="1738724"/>
                </a:cubicBezTo>
                <a:cubicBezTo>
                  <a:pt x="374833" y="1736150"/>
                  <a:pt x="356710" y="1734357"/>
                  <a:pt x="338667" y="1731951"/>
                </a:cubicBezTo>
                <a:lnTo>
                  <a:pt x="291253" y="1725177"/>
                </a:lnTo>
                <a:cubicBezTo>
                  <a:pt x="242984" y="1709088"/>
                  <a:pt x="298451" y="1725919"/>
                  <a:pt x="203200" y="1711631"/>
                </a:cubicBezTo>
                <a:cubicBezTo>
                  <a:pt x="180430" y="1708215"/>
                  <a:pt x="135467" y="1698084"/>
                  <a:pt x="135467" y="1698084"/>
                </a:cubicBezTo>
                <a:cubicBezTo>
                  <a:pt x="126436" y="1693568"/>
                  <a:pt x="116590" y="1690406"/>
                  <a:pt x="108373" y="1684537"/>
                </a:cubicBezTo>
                <a:cubicBezTo>
                  <a:pt x="100578" y="1678969"/>
                  <a:pt x="93934" y="1671778"/>
                  <a:pt x="88053" y="1664217"/>
                </a:cubicBezTo>
                <a:cubicBezTo>
                  <a:pt x="73008" y="1644873"/>
                  <a:pt x="53690" y="1611460"/>
                  <a:pt x="40640" y="1589711"/>
                </a:cubicBezTo>
                <a:cubicBezTo>
                  <a:pt x="38382" y="1580680"/>
                  <a:pt x="37048" y="1571366"/>
                  <a:pt x="33867" y="1562617"/>
                </a:cubicBezTo>
                <a:cubicBezTo>
                  <a:pt x="27991" y="1546458"/>
                  <a:pt x="17089" y="1532030"/>
                  <a:pt x="13547" y="1515204"/>
                </a:cubicBezTo>
                <a:cubicBezTo>
                  <a:pt x="7946" y="1488600"/>
                  <a:pt x="8324" y="1461067"/>
                  <a:pt x="6773" y="1433924"/>
                </a:cubicBezTo>
                <a:cubicBezTo>
                  <a:pt x="3808" y="1382031"/>
                  <a:pt x="2258" y="1330066"/>
                  <a:pt x="0" y="1278137"/>
                </a:cubicBezTo>
                <a:cubicBezTo>
                  <a:pt x="2258" y="1000430"/>
                  <a:pt x="2501" y="722700"/>
                  <a:pt x="6773" y="445017"/>
                </a:cubicBezTo>
                <a:cubicBezTo>
                  <a:pt x="7546" y="394770"/>
                  <a:pt x="15673" y="402641"/>
                  <a:pt x="27093" y="356964"/>
                </a:cubicBezTo>
                <a:cubicBezTo>
                  <a:pt x="29351" y="347933"/>
                  <a:pt x="30287" y="338464"/>
                  <a:pt x="33867" y="329871"/>
                </a:cubicBezTo>
                <a:cubicBezTo>
                  <a:pt x="69308" y="244813"/>
                  <a:pt x="47860" y="301996"/>
                  <a:pt x="74507" y="255364"/>
                </a:cubicBezTo>
                <a:cubicBezTo>
                  <a:pt x="108881" y="195209"/>
                  <a:pt x="68595" y="257458"/>
                  <a:pt x="101600" y="207951"/>
                </a:cubicBezTo>
                <a:cubicBezTo>
                  <a:pt x="108640" y="186829"/>
                  <a:pt x="122485" y="142098"/>
                  <a:pt x="135467" y="133444"/>
                </a:cubicBezTo>
                <a:cubicBezTo>
                  <a:pt x="149014" y="124413"/>
                  <a:pt x="160662" y="111500"/>
                  <a:pt x="176107" y="106351"/>
                </a:cubicBezTo>
                <a:cubicBezTo>
                  <a:pt x="204150" y="97003"/>
                  <a:pt x="190486" y="103537"/>
                  <a:pt x="216747" y="86031"/>
                </a:cubicBezTo>
                <a:lnTo>
                  <a:pt x="474133" y="92804"/>
                </a:lnTo>
                <a:cubicBezTo>
                  <a:pt x="494560" y="93673"/>
                  <a:pt x="514732" y="97726"/>
                  <a:pt x="535093" y="99577"/>
                </a:cubicBezTo>
                <a:cubicBezTo>
                  <a:pt x="564410" y="102242"/>
                  <a:pt x="593796" y="104093"/>
                  <a:pt x="623147" y="106351"/>
                </a:cubicBezTo>
                <a:cubicBezTo>
                  <a:pt x="635991" y="110632"/>
                  <a:pt x="657803" y="118479"/>
                  <a:pt x="670560" y="119897"/>
                </a:cubicBezTo>
                <a:cubicBezTo>
                  <a:pt x="702056" y="123397"/>
                  <a:pt x="733768" y="124563"/>
                  <a:pt x="765387" y="126671"/>
                </a:cubicBezTo>
                <a:lnTo>
                  <a:pt x="873760" y="133444"/>
                </a:lnTo>
                <a:lnTo>
                  <a:pt x="1076960" y="126671"/>
                </a:lnTo>
                <a:lnTo>
                  <a:pt x="1673013" y="119897"/>
                </a:lnTo>
                <a:cubicBezTo>
                  <a:pt x="1680151" y="119740"/>
                  <a:pt x="1686276" y="114210"/>
                  <a:pt x="1693333" y="113124"/>
                </a:cubicBezTo>
                <a:cubicBezTo>
                  <a:pt x="1715760" y="109674"/>
                  <a:pt x="1738386" y="107008"/>
                  <a:pt x="1761067" y="106351"/>
                </a:cubicBezTo>
                <a:cubicBezTo>
                  <a:pt x="1894239" y="102491"/>
                  <a:pt x="2027484" y="101835"/>
                  <a:pt x="2160693" y="99577"/>
                </a:cubicBezTo>
                <a:cubicBezTo>
                  <a:pt x="2171982" y="97319"/>
                  <a:pt x="2183453" y="95833"/>
                  <a:pt x="2194560" y="92804"/>
                </a:cubicBezTo>
                <a:cubicBezTo>
                  <a:pt x="2208336" y="89047"/>
                  <a:pt x="2221198" y="82057"/>
                  <a:pt x="2235200" y="79257"/>
                </a:cubicBezTo>
                <a:cubicBezTo>
                  <a:pt x="2261150" y="74067"/>
                  <a:pt x="2301180" y="67179"/>
                  <a:pt x="2330027" y="58937"/>
                </a:cubicBezTo>
                <a:cubicBezTo>
                  <a:pt x="2369624" y="47623"/>
                  <a:pt x="2329801" y="55978"/>
                  <a:pt x="2377440" y="45391"/>
                </a:cubicBezTo>
                <a:cubicBezTo>
                  <a:pt x="2424020" y="35040"/>
                  <a:pt x="2408004" y="40056"/>
                  <a:pt x="2465493" y="31844"/>
                </a:cubicBezTo>
                <a:cubicBezTo>
                  <a:pt x="2479088" y="29902"/>
                  <a:pt x="2492586" y="27329"/>
                  <a:pt x="2506133" y="25071"/>
                </a:cubicBezTo>
                <a:cubicBezTo>
                  <a:pt x="2684953" y="-34542"/>
                  <a:pt x="2963333" y="30715"/>
                  <a:pt x="3054773" y="3184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604EA8DA-A393-48F6-8F5E-88B5D90247F3}"/>
              </a:ext>
            </a:extLst>
          </p:cNvPr>
          <p:cNvSpPr/>
          <p:nvPr/>
        </p:nvSpPr>
        <p:spPr>
          <a:xfrm>
            <a:off x="1956001" y="3429000"/>
            <a:ext cx="3087893" cy="2705582"/>
          </a:xfrm>
          <a:custGeom>
            <a:avLst/>
            <a:gdLst>
              <a:gd name="connsiteX0" fmla="*/ 2642482 w 2818769"/>
              <a:gd name="connsiteY0" fmla="*/ 6773 h 2201333"/>
              <a:gd name="connsiteX1" fmla="*/ 2642482 w 2818769"/>
              <a:gd name="connsiteY1" fmla="*/ 6773 h 2201333"/>
              <a:gd name="connsiteX2" fmla="*/ 2703442 w 2818769"/>
              <a:gd name="connsiteY2" fmla="*/ 0 h 2201333"/>
              <a:gd name="connsiteX3" fmla="*/ 2750856 w 2818769"/>
              <a:gd name="connsiteY3" fmla="*/ 13547 h 2201333"/>
              <a:gd name="connsiteX4" fmla="*/ 2771176 w 2818769"/>
              <a:gd name="connsiteY4" fmla="*/ 27093 h 2201333"/>
              <a:gd name="connsiteX5" fmla="*/ 2791496 w 2818769"/>
              <a:gd name="connsiteY5" fmla="*/ 33867 h 2201333"/>
              <a:gd name="connsiteX6" fmla="*/ 2818589 w 2818769"/>
              <a:gd name="connsiteY6" fmla="*/ 74507 h 2201333"/>
              <a:gd name="connsiteX7" fmla="*/ 2798269 w 2818769"/>
              <a:gd name="connsiteY7" fmla="*/ 162560 h 2201333"/>
              <a:gd name="connsiteX8" fmla="*/ 2784722 w 2818769"/>
              <a:gd name="connsiteY8" fmla="*/ 182880 h 2201333"/>
              <a:gd name="connsiteX9" fmla="*/ 2750856 w 2818769"/>
              <a:gd name="connsiteY9" fmla="*/ 243840 h 2201333"/>
              <a:gd name="connsiteX10" fmla="*/ 2737309 w 2818769"/>
              <a:gd name="connsiteY10" fmla="*/ 264160 h 2201333"/>
              <a:gd name="connsiteX11" fmla="*/ 2723762 w 2818769"/>
              <a:gd name="connsiteY11" fmla="*/ 284480 h 2201333"/>
              <a:gd name="connsiteX12" fmla="*/ 2703442 w 2818769"/>
              <a:gd name="connsiteY12" fmla="*/ 325120 h 2201333"/>
              <a:gd name="connsiteX13" fmla="*/ 2689896 w 2818769"/>
              <a:gd name="connsiteY13" fmla="*/ 365760 h 2201333"/>
              <a:gd name="connsiteX14" fmla="*/ 2676349 w 2818769"/>
              <a:gd name="connsiteY14" fmla="*/ 392853 h 2201333"/>
              <a:gd name="connsiteX15" fmla="*/ 2669576 w 2818769"/>
              <a:gd name="connsiteY15" fmla="*/ 413173 h 2201333"/>
              <a:gd name="connsiteX16" fmla="*/ 2656029 w 2818769"/>
              <a:gd name="connsiteY16" fmla="*/ 433493 h 2201333"/>
              <a:gd name="connsiteX17" fmla="*/ 2649256 w 2818769"/>
              <a:gd name="connsiteY17" fmla="*/ 453813 h 2201333"/>
              <a:gd name="connsiteX18" fmla="*/ 2642482 w 2818769"/>
              <a:gd name="connsiteY18" fmla="*/ 480907 h 2201333"/>
              <a:gd name="connsiteX19" fmla="*/ 2628936 w 2818769"/>
              <a:gd name="connsiteY19" fmla="*/ 501227 h 2201333"/>
              <a:gd name="connsiteX20" fmla="*/ 2622162 w 2818769"/>
              <a:gd name="connsiteY20" fmla="*/ 528320 h 2201333"/>
              <a:gd name="connsiteX21" fmla="*/ 2595069 w 2818769"/>
              <a:gd name="connsiteY21" fmla="*/ 582507 h 2201333"/>
              <a:gd name="connsiteX22" fmla="*/ 2581522 w 2818769"/>
              <a:gd name="connsiteY22" fmla="*/ 609600 h 2201333"/>
              <a:gd name="connsiteX23" fmla="*/ 2574749 w 2818769"/>
              <a:gd name="connsiteY23" fmla="*/ 629920 h 2201333"/>
              <a:gd name="connsiteX24" fmla="*/ 2547656 w 2818769"/>
              <a:gd name="connsiteY24" fmla="*/ 677333 h 2201333"/>
              <a:gd name="connsiteX25" fmla="*/ 2520562 w 2818769"/>
              <a:gd name="connsiteY25" fmla="*/ 724747 h 2201333"/>
              <a:gd name="connsiteX26" fmla="*/ 2507016 w 2818769"/>
              <a:gd name="connsiteY26" fmla="*/ 751840 h 2201333"/>
              <a:gd name="connsiteX27" fmla="*/ 2493469 w 2818769"/>
              <a:gd name="connsiteY27" fmla="*/ 772160 h 2201333"/>
              <a:gd name="connsiteX28" fmla="*/ 2479922 w 2818769"/>
              <a:gd name="connsiteY28" fmla="*/ 799253 h 2201333"/>
              <a:gd name="connsiteX29" fmla="*/ 2459602 w 2818769"/>
              <a:gd name="connsiteY29" fmla="*/ 833120 h 2201333"/>
              <a:gd name="connsiteX30" fmla="*/ 2425736 w 2818769"/>
              <a:gd name="connsiteY30" fmla="*/ 880533 h 2201333"/>
              <a:gd name="connsiteX31" fmla="*/ 2398642 w 2818769"/>
              <a:gd name="connsiteY31" fmla="*/ 934720 h 2201333"/>
              <a:gd name="connsiteX32" fmla="*/ 2385096 w 2818769"/>
              <a:gd name="connsiteY32" fmla="*/ 968587 h 2201333"/>
              <a:gd name="connsiteX33" fmla="*/ 2371549 w 2818769"/>
              <a:gd name="connsiteY33" fmla="*/ 988907 h 2201333"/>
              <a:gd name="connsiteX34" fmla="*/ 2344456 w 2818769"/>
              <a:gd name="connsiteY34" fmla="*/ 1063413 h 2201333"/>
              <a:gd name="connsiteX35" fmla="*/ 2330909 w 2818769"/>
              <a:gd name="connsiteY35" fmla="*/ 1097280 h 2201333"/>
              <a:gd name="connsiteX36" fmla="*/ 2317362 w 2818769"/>
              <a:gd name="connsiteY36" fmla="*/ 1151467 h 2201333"/>
              <a:gd name="connsiteX37" fmla="*/ 2310589 w 2818769"/>
              <a:gd name="connsiteY37" fmla="*/ 1178560 h 2201333"/>
              <a:gd name="connsiteX38" fmla="*/ 2303816 w 2818769"/>
              <a:gd name="connsiteY38" fmla="*/ 1198880 h 2201333"/>
              <a:gd name="connsiteX39" fmla="*/ 2290269 w 2818769"/>
              <a:gd name="connsiteY39" fmla="*/ 1307253 h 2201333"/>
              <a:gd name="connsiteX40" fmla="*/ 2283496 w 2818769"/>
              <a:gd name="connsiteY40" fmla="*/ 1361440 h 2201333"/>
              <a:gd name="connsiteX41" fmla="*/ 2276722 w 2818769"/>
              <a:gd name="connsiteY41" fmla="*/ 1388533 h 2201333"/>
              <a:gd name="connsiteX42" fmla="*/ 2256402 w 2818769"/>
              <a:gd name="connsiteY42" fmla="*/ 1469813 h 2201333"/>
              <a:gd name="connsiteX43" fmla="*/ 2249629 w 2818769"/>
              <a:gd name="connsiteY43" fmla="*/ 1490133 h 2201333"/>
              <a:gd name="connsiteX44" fmla="*/ 2236082 w 2818769"/>
              <a:gd name="connsiteY44" fmla="*/ 1510453 h 2201333"/>
              <a:gd name="connsiteX45" fmla="*/ 2229309 w 2818769"/>
              <a:gd name="connsiteY45" fmla="*/ 1544320 h 2201333"/>
              <a:gd name="connsiteX46" fmla="*/ 2195442 w 2818769"/>
              <a:gd name="connsiteY46" fmla="*/ 1598507 h 2201333"/>
              <a:gd name="connsiteX47" fmla="*/ 2175122 w 2818769"/>
              <a:gd name="connsiteY47" fmla="*/ 1645920 h 2201333"/>
              <a:gd name="connsiteX48" fmla="*/ 2168349 w 2818769"/>
              <a:gd name="connsiteY48" fmla="*/ 1673013 h 2201333"/>
              <a:gd name="connsiteX49" fmla="*/ 2141256 w 2818769"/>
              <a:gd name="connsiteY49" fmla="*/ 1727200 h 2201333"/>
              <a:gd name="connsiteX50" fmla="*/ 2127709 w 2818769"/>
              <a:gd name="connsiteY50" fmla="*/ 1774613 h 2201333"/>
              <a:gd name="connsiteX51" fmla="*/ 2114162 w 2818769"/>
              <a:gd name="connsiteY51" fmla="*/ 1794933 h 2201333"/>
              <a:gd name="connsiteX52" fmla="*/ 2087069 w 2818769"/>
              <a:gd name="connsiteY52" fmla="*/ 1855893 h 2201333"/>
              <a:gd name="connsiteX53" fmla="*/ 2066749 w 2818769"/>
              <a:gd name="connsiteY53" fmla="*/ 1916853 h 2201333"/>
              <a:gd name="connsiteX54" fmla="*/ 2059976 w 2818769"/>
              <a:gd name="connsiteY54" fmla="*/ 1937173 h 2201333"/>
              <a:gd name="connsiteX55" fmla="*/ 2039656 w 2818769"/>
              <a:gd name="connsiteY55" fmla="*/ 1957493 h 2201333"/>
              <a:gd name="connsiteX56" fmla="*/ 2026109 w 2818769"/>
              <a:gd name="connsiteY56" fmla="*/ 1977813 h 2201333"/>
              <a:gd name="connsiteX57" fmla="*/ 1958376 w 2818769"/>
              <a:gd name="connsiteY57" fmla="*/ 2018453 h 2201333"/>
              <a:gd name="connsiteX58" fmla="*/ 1910962 w 2818769"/>
              <a:gd name="connsiteY58" fmla="*/ 2032000 h 2201333"/>
              <a:gd name="connsiteX59" fmla="*/ 1877096 w 2818769"/>
              <a:gd name="connsiteY59" fmla="*/ 2038773 h 2201333"/>
              <a:gd name="connsiteX60" fmla="*/ 1789042 w 2818769"/>
              <a:gd name="connsiteY60" fmla="*/ 2045547 h 2201333"/>
              <a:gd name="connsiteX61" fmla="*/ 1707762 w 2818769"/>
              <a:gd name="connsiteY61" fmla="*/ 2059093 h 2201333"/>
              <a:gd name="connsiteX62" fmla="*/ 1612936 w 2818769"/>
              <a:gd name="connsiteY62" fmla="*/ 2065867 h 2201333"/>
              <a:gd name="connsiteX63" fmla="*/ 1504562 w 2818769"/>
              <a:gd name="connsiteY63" fmla="*/ 2079413 h 2201333"/>
              <a:gd name="connsiteX64" fmla="*/ 1423282 w 2818769"/>
              <a:gd name="connsiteY64" fmla="*/ 2086187 h 2201333"/>
              <a:gd name="connsiteX65" fmla="*/ 1321682 w 2818769"/>
              <a:gd name="connsiteY65" fmla="*/ 2099733 h 2201333"/>
              <a:gd name="connsiteX66" fmla="*/ 1253949 w 2818769"/>
              <a:gd name="connsiteY66" fmla="*/ 2113280 h 2201333"/>
              <a:gd name="connsiteX67" fmla="*/ 1172669 w 2818769"/>
              <a:gd name="connsiteY67" fmla="*/ 2126827 h 2201333"/>
              <a:gd name="connsiteX68" fmla="*/ 1111709 w 2818769"/>
              <a:gd name="connsiteY68" fmla="*/ 2140373 h 2201333"/>
              <a:gd name="connsiteX69" fmla="*/ 1084616 w 2818769"/>
              <a:gd name="connsiteY69" fmla="*/ 2147147 h 2201333"/>
              <a:gd name="connsiteX70" fmla="*/ 1050749 w 2818769"/>
              <a:gd name="connsiteY70" fmla="*/ 2153920 h 2201333"/>
              <a:gd name="connsiteX71" fmla="*/ 1030429 w 2818769"/>
              <a:gd name="connsiteY71" fmla="*/ 2160693 h 2201333"/>
              <a:gd name="connsiteX72" fmla="*/ 989789 w 2818769"/>
              <a:gd name="connsiteY72" fmla="*/ 2167467 h 2201333"/>
              <a:gd name="connsiteX73" fmla="*/ 901736 w 2818769"/>
              <a:gd name="connsiteY73" fmla="*/ 2181013 h 2201333"/>
              <a:gd name="connsiteX74" fmla="*/ 752722 w 2818769"/>
              <a:gd name="connsiteY74" fmla="*/ 2187787 h 2201333"/>
              <a:gd name="connsiteX75" fmla="*/ 603709 w 2818769"/>
              <a:gd name="connsiteY75" fmla="*/ 2201333 h 2201333"/>
              <a:gd name="connsiteX76" fmla="*/ 386962 w 2818769"/>
              <a:gd name="connsiteY76" fmla="*/ 2187787 h 2201333"/>
              <a:gd name="connsiteX77" fmla="*/ 278589 w 2818769"/>
              <a:gd name="connsiteY77" fmla="*/ 2167467 h 2201333"/>
              <a:gd name="connsiteX78" fmla="*/ 237949 w 2818769"/>
              <a:gd name="connsiteY78" fmla="*/ 2153920 h 2201333"/>
              <a:gd name="connsiteX79" fmla="*/ 190536 w 2818769"/>
              <a:gd name="connsiteY79" fmla="*/ 2126827 h 2201333"/>
              <a:gd name="connsiteX80" fmla="*/ 170216 w 2818769"/>
              <a:gd name="connsiteY80" fmla="*/ 2113280 h 2201333"/>
              <a:gd name="connsiteX81" fmla="*/ 143122 w 2818769"/>
              <a:gd name="connsiteY81" fmla="*/ 2099733 h 2201333"/>
              <a:gd name="connsiteX82" fmla="*/ 122802 w 2818769"/>
              <a:gd name="connsiteY82" fmla="*/ 2079413 h 2201333"/>
              <a:gd name="connsiteX83" fmla="*/ 68616 w 2818769"/>
              <a:gd name="connsiteY83" fmla="*/ 2038773 h 2201333"/>
              <a:gd name="connsiteX84" fmla="*/ 55069 w 2818769"/>
              <a:gd name="connsiteY84" fmla="*/ 2011680 h 2201333"/>
              <a:gd name="connsiteX85" fmla="*/ 34749 w 2818769"/>
              <a:gd name="connsiteY85" fmla="*/ 1998133 h 2201333"/>
              <a:gd name="connsiteX86" fmla="*/ 27976 w 2818769"/>
              <a:gd name="connsiteY86" fmla="*/ 1971040 h 2201333"/>
              <a:gd name="connsiteX87" fmla="*/ 14429 w 2818769"/>
              <a:gd name="connsiteY87" fmla="*/ 1943947 h 2201333"/>
              <a:gd name="connsiteX88" fmla="*/ 14429 w 2818769"/>
              <a:gd name="connsiteY88" fmla="*/ 1673013 h 2201333"/>
              <a:gd name="connsiteX89" fmla="*/ 27976 w 2818769"/>
              <a:gd name="connsiteY89" fmla="*/ 1605280 h 2201333"/>
              <a:gd name="connsiteX90" fmla="*/ 34749 w 2818769"/>
              <a:gd name="connsiteY90" fmla="*/ 1510453 h 2201333"/>
              <a:gd name="connsiteX91" fmla="*/ 48296 w 2818769"/>
              <a:gd name="connsiteY91" fmla="*/ 1435947 h 2201333"/>
              <a:gd name="connsiteX92" fmla="*/ 55069 w 2818769"/>
              <a:gd name="connsiteY92" fmla="*/ 1347893 h 2201333"/>
              <a:gd name="connsiteX93" fmla="*/ 61842 w 2818769"/>
              <a:gd name="connsiteY93" fmla="*/ 1327573 h 2201333"/>
              <a:gd name="connsiteX94" fmla="*/ 68616 w 2818769"/>
              <a:gd name="connsiteY94" fmla="*/ 1300480 h 2201333"/>
              <a:gd name="connsiteX95" fmla="*/ 75389 w 2818769"/>
              <a:gd name="connsiteY95" fmla="*/ 1178560 h 2201333"/>
              <a:gd name="connsiteX96" fmla="*/ 88936 w 2818769"/>
              <a:gd name="connsiteY96" fmla="*/ 1124373 h 2201333"/>
              <a:gd name="connsiteX97" fmla="*/ 102482 w 2818769"/>
              <a:gd name="connsiteY97" fmla="*/ 1029547 h 2201333"/>
              <a:gd name="connsiteX98" fmla="*/ 109256 w 2818769"/>
              <a:gd name="connsiteY98" fmla="*/ 1009227 h 2201333"/>
              <a:gd name="connsiteX99" fmla="*/ 116029 w 2818769"/>
              <a:gd name="connsiteY99" fmla="*/ 921173 h 2201333"/>
              <a:gd name="connsiteX100" fmla="*/ 129576 w 2818769"/>
              <a:gd name="connsiteY100" fmla="*/ 894080 h 2201333"/>
              <a:gd name="connsiteX101" fmla="*/ 136349 w 2818769"/>
              <a:gd name="connsiteY101" fmla="*/ 866987 h 2201333"/>
              <a:gd name="connsiteX102" fmla="*/ 149896 w 2818769"/>
              <a:gd name="connsiteY102" fmla="*/ 833120 h 2201333"/>
              <a:gd name="connsiteX103" fmla="*/ 170216 w 2818769"/>
              <a:gd name="connsiteY103" fmla="*/ 778933 h 2201333"/>
              <a:gd name="connsiteX104" fmla="*/ 176989 w 2818769"/>
              <a:gd name="connsiteY104" fmla="*/ 758613 h 2201333"/>
              <a:gd name="connsiteX105" fmla="*/ 197309 w 2818769"/>
              <a:gd name="connsiteY105" fmla="*/ 738293 h 2201333"/>
              <a:gd name="connsiteX106" fmla="*/ 251496 w 2818769"/>
              <a:gd name="connsiteY106" fmla="*/ 711200 h 2201333"/>
              <a:gd name="connsiteX107" fmla="*/ 278589 w 2818769"/>
              <a:gd name="connsiteY107" fmla="*/ 704427 h 2201333"/>
              <a:gd name="connsiteX108" fmla="*/ 332776 w 2818769"/>
              <a:gd name="connsiteY108" fmla="*/ 697653 h 2201333"/>
              <a:gd name="connsiteX109" fmla="*/ 475016 w 2818769"/>
              <a:gd name="connsiteY109" fmla="*/ 704427 h 2201333"/>
              <a:gd name="connsiteX110" fmla="*/ 502109 w 2818769"/>
              <a:gd name="connsiteY110" fmla="*/ 717973 h 2201333"/>
              <a:gd name="connsiteX111" fmla="*/ 549522 w 2818769"/>
              <a:gd name="connsiteY111" fmla="*/ 724747 h 2201333"/>
              <a:gd name="connsiteX112" fmla="*/ 617256 w 2818769"/>
              <a:gd name="connsiteY112" fmla="*/ 745067 h 2201333"/>
              <a:gd name="connsiteX113" fmla="*/ 684989 w 2818769"/>
              <a:gd name="connsiteY113" fmla="*/ 751840 h 2201333"/>
              <a:gd name="connsiteX114" fmla="*/ 705309 w 2818769"/>
              <a:gd name="connsiteY114" fmla="*/ 758613 h 2201333"/>
              <a:gd name="connsiteX115" fmla="*/ 1098162 w 2818769"/>
              <a:gd name="connsiteY115" fmla="*/ 758613 h 2201333"/>
              <a:gd name="connsiteX116" fmla="*/ 1152349 w 2818769"/>
              <a:gd name="connsiteY116" fmla="*/ 745067 h 2201333"/>
              <a:gd name="connsiteX117" fmla="*/ 1179442 w 2818769"/>
              <a:gd name="connsiteY117" fmla="*/ 738293 h 2201333"/>
              <a:gd name="connsiteX118" fmla="*/ 1233629 w 2818769"/>
              <a:gd name="connsiteY118" fmla="*/ 731520 h 2201333"/>
              <a:gd name="connsiteX119" fmla="*/ 1301362 w 2818769"/>
              <a:gd name="connsiteY119" fmla="*/ 717973 h 2201333"/>
              <a:gd name="connsiteX120" fmla="*/ 1335229 w 2818769"/>
              <a:gd name="connsiteY120" fmla="*/ 711200 h 2201333"/>
              <a:gd name="connsiteX121" fmla="*/ 1389416 w 2818769"/>
              <a:gd name="connsiteY121" fmla="*/ 704427 h 2201333"/>
              <a:gd name="connsiteX122" fmla="*/ 1430056 w 2818769"/>
              <a:gd name="connsiteY122" fmla="*/ 697653 h 2201333"/>
              <a:gd name="connsiteX123" fmla="*/ 1463922 w 2818769"/>
              <a:gd name="connsiteY123" fmla="*/ 684107 h 2201333"/>
              <a:gd name="connsiteX124" fmla="*/ 1612936 w 2818769"/>
              <a:gd name="connsiteY124" fmla="*/ 657013 h 2201333"/>
              <a:gd name="connsiteX125" fmla="*/ 1646802 w 2818769"/>
              <a:gd name="connsiteY125" fmla="*/ 650240 h 2201333"/>
              <a:gd name="connsiteX126" fmla="*/ 1687442 w 2818769"/>
              <a:gd name="connsiteY126" fmla="*/ 636693 h 2201333"/>
              <a:gd name="connsiteX127" fmla="*/ 1714536 w 2818769"/>
              <a:gd name="connsiteY127" fmla="*/ 629920 h 2201333"/>
              <a:gd name="connsiteX128" fmla="*/ 1734856 w 2818769"/>
              <a:gd name="connsiteY128" fmla="*/ 623147 h 2201333"/>
              <a:gd name="connsiteX129" fmla="*/ 1802589 w 2818769"/>
              <a:gd name="connsiteY129" fmla="*/ 616373 h 2201333"/>
              <a:gd name="connsiteX130" fmla="*/ 1822909 w 2818769"/>
              <a:gd name="connsiteY130" fmla="*/ 609600 h 2201333"/>
              <a:gd name="connsiteX131" fmla="*/ 1856776 w 2818769"/>
              <a:gd name="connsiteY131" fmla="*/ 602827 h 2201333"/>
              <a:gd name="connsiteX132" fmla="*/ 1890642 w 2818769"/>
              <a:gd name="connsiteY132" fmla="*/ 589280 h 2201333"/>
              <a:gd name="connsiteX133" fmla="*/ 1910962 w 2818769"/>
              <a:gd name="connsiteY133" fmla="*/ 582507 h 2201333"/>
              <a:gd name="connsiteX134" fmla="*/ 1971922 w 2818769"/>
              <a:gd name="connsiteY134" fmla="*/ 555413 h 2201333"/>
              <a:gd name="connsiteX135" fmla="*/ 2026109 w 2818769"/>
              <a:gd name="connsiteY135" fmla="*/ 535093 h 2201333"/>
              <a:gd name="connsiteX136" fmla="*/ 2053202 w 2818769"/>
              <a:gd name="connsiteY136" fmla="*/ 528320 h 2201333"/>
              <a:gd name="connsiteX137" fmla="*/ 2100616 w 2818769"/>
              <a:gd name="connsiteY137" fmla="*/ 494453 h 2201333"/>
              <a:gd name="connsiteX138" fmla="*/ 2134482 w 2818769"/>
              <a:gd name="connsiteY138" fmla="*/ 440267 h 2201333"/>
              <a:gd name="connsiteX139" fmla="*/ 2141256 w 2818769"/>
              <a:gd name="connsiteY139" fmla="*/ 386080 h 2201333"/>
              <a:gd name="connsiteX140" fmla="*/ 2148029 w 2818769"/>
              <a:gd name="connsiteY140" fmla="*/ 365760 h 2201333"/>
              <a:gd name="connsiteX141" fmla="*/ 2168349 w 2818769"/>
              <a:gd name="connsiteY141" fmla="*/ 352213 h 2201333"/>
              <a:gd name="connsiteX142" fmla="*/ 2208989 w 2818769"/>
              <a:gd name="connsiteY142" fmla="*/ 304800 h 2201333"/>
              <a:gd name="connsiteX143" fmla="*/ 2242856 w 2818769"/>
              <a:gd name="connsiteY143" fmla="*/ 277707 h 2201333"/>
              <a:gd name="connsiteX144" fmla="*/ 2269949 w 2818769"/>
              <a:gd name="connsiteY144" fmla="*/ 250613 h 2201333"/>
              <a:gd name="connsiteX145" fmla="*/ 2297042 w 2818769"/>
              <a:gd name="connsiteY145" fmla="*/ 237067 h 2201333"/>
              <a:gd name="connsiteX146" fmla="*/ 2310589 w 2818769"/>
              <a:gd name="connsiteY146" fmla="*/ 216747 h 2201333"/>
              <a:gd name="connsiteX147" fmla="*/ 2337682 w 2818769"/>
              <a:gd name="connsiteY147" fmla="*/ 203200 h 2201333"/>
              <a:gd name="connsiteX148" fmla="*/ 2398642 w 2818769"/>
              <a:gd name="connsiteY148" fmla="*/ 162560 h 2201333"/>
              <a:gd name="connsiteX149" fmla="*/ 2418962 w 2818769"/>
              <a:gd name="connsiteY149" fmla="*/ 149013 h 2201333"/>
              <a:gd name="connsiteX150" fmla="*/ 2439282 w 2818769"/>
              <a:gd name="connsiteY150" fmla="*/ 142240 h 2201333"/>
              <a:gd name="connsiteX151" fmla="*/ 2459602 w 2818769"/>
              <a:gd name="connsiteY151" fmla="*/ 121920 h 2201333"/>
              <a:gd name="connsiteX152" fmla="*/ 2479922 w 2818769"/>
              <a:gd name="connsiteY152" fmla="*/ 115147 h 2201333"/>
              <a:gd name="connsiteX153" fmla="*/ 2527336 w 2818769"/>
              <a:gd name="connsiteY153" fmla="*/ 94827 h 2201333"/>
              <a:gd name="connsiteX154" fmla="*/ 2540882 w 2818769"/>
              <a:gd name="connsiteY154" fmla="*/ 74507 h 2201333"/>
              <a:gd name="connsiteX155" fmla="*/ 2567976 w 2818769"/>
              <a:gd name="connsiteY155" fmla="*/ 67733 h 2201333"/>
              <a:gd name="connsiteX156" fmla="*/ 2588296 w 2818769"/>
              <a:gd name="connsiteY156" fmla="*/ 54187 h 2201333"/>
              <a:gd name="connsiteX157" fmla="*/ 2608616 w 2818769"/>
              <a:gd name="connsiteY157" fmla="*/ 47413 h 2201333"/>
              <a:gd name="connsiteX158" fmla="*/ 2642482 w 2818769"/>
              <a:gd name="connsiteY158" fmla="*/ 6773 h 22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818769" h="2201333">
                <a:moveTo>
                  <a:pt x="2642482" y="6773"/>
                </a:moveTo>
                <a:lnTo>
                  <a:pt x="2642482" y="6773"/>
                </a:lnTo>
                <a:cubicBezTo>
                  <a:pt x="2662802" y="4515"/>
                  <a:pt x="2682997" y="0"/>
                  <a:pt x="2703442" y="0"/>
                </a:cubicBezTo>
                <a:cubicBezTo>
                  <a:pt x="2707786" y="0"/>
                  <a:pt x="2744465" y="10352"/>
                  <a:pt x="2750856" y="13547"/>
                </a:cubicBezTo>
                <a:cubicBezTo>
                  <a:pt x="2758137" y="17188"/>
                  <a:pt x="2763895" y="23452"/>
                  <a:pt x="2771176" y="27093"/>
                </a:cubicBezTo>
                <a:cubicBezTo>
                  <a:pt x="2777562" y="30286"/>
                  <a:pt x="2784723" y="31609"/>
                  <a:pt x="2791496" y="33867"/>
                </a:cubicBezTo>
                <a:cubicBezTo>
                  <a:pt x="2800527" y="47414"/>
                  <a:pt x="2820891" y="58390"/>
                  <a:pt x="2818589" y="74507"/>
                </a:cubicBezTo>
                <a:cubicBezTo>
                  <a:pt x="2815466" y="96367"/>
                  <a:pt x="2811794" y="142274"/>
                  <a:pt x="2798269" y="162560"/>
                </a:cubicBezTo>
                <a:lnTo>
                  <a:pt x="2784722" y="182880"/>
                </a:lnTo>
                <a:cubicBezTo>
                  <a:pt x="2772801" y="218645"/>
                  <a:pt x="2781909" y="197261"/>
                  <a:pt x="2750856" y="243840"/>
                </a:cubicBezTo>
                <a:lnTo>
                  <a:pt x="2737309" y="264160"/>
                </a:lnTo>
                <a:lnTo>
                  <a:pt x="2723762" y="284480"/>
                </a:lnTo>
                <a:cubicBezTo>
                  <a:pt x="2699061" y="358586"/>
                  <a:pt x="2738456" y="246338"/>
                  <a:pt x="2703442" y="325120"/>
                </a:cubicBezTo>
                <a:cubicBezTo>
                  <a:pt x="2697643" y="338169"/>
                  <a:pt x="2696282" y="352988"/>
                  <a:pt x="2689896" y="365760"/>
                </a:cubicBezTo>
                <a:cubicBezTo>
                  <a:pt x="2685380" y="374791"/>
                  <a:pt x="2680326" y="383572"/>
                  <a:pt x="2676349" y="392853"/>
                </a:cubicBezTo>
                <a:cubicBezTo>
                  <a:pt x="2673537" y="399415"/>
                  <a:pt x="2672769" y="406787"/>
                  <a:pt x="2669576" y="413173"/>
                </a:cubicBezTo>
                <a:cubicBezTo>
                  <a:pt x="2665935" y="420454"/>
                  <a:pt x="2660545" y="426720"/>
                  <a:pt x="2656029" y="433493"/>
                </a:cubicBezTo>
                <a:cubicBezTo>
                  <a:pt x="2653771" y="440266"/>
                  <a:pt x="2651217" y="446948"/>
                  <a:pt x="2649256" y="453813"/>
                </a:cubicBezTo>
                <a:cubicBezTo>
                  <a:pt x="2646699" y="462764"/>
                  <a:pt x="2646149" y="472350"/>
                  <a:pt x="2642482" y="480907"/>
                </a:cubicBezTo>
                <a:cubicBezTo>
                  <a:pt x="2639275" y="488389"/>
                  <a:pt x="2633451" y="494454"/>
                  <a:pt x="2628936" y="501227"/>
                </a:cubicBezTo>
                <a:cubicBezTo>
                  <a:pt x="2626678" y="510258"/>
                  <a:pt x="2625742" y="519727"/>
                  <a:pt x="2622162" y="528320"/>
                </a:cubicBezTo>
                <a:cubicBezTo>
                  <a:pt x="2614395" y="546961"/>
                  <a:pt x="2604100" y="564445"/>
                  <a:pt x="2595069" y="582507"/>
                </a:cubicBezTo>
                <a:cubicBezTo>
                  <a:pt x="2590553" y="591538"/>
                  <a:pt x="2584715" y="600021"/>
                  <a:pt x="2581522" y="609600"/>
                </a:cubicBezTo>
                <a:cubicBezTo>
                  <a:pt x="2579264" y="616373"/>
                  <a:pt x="2577561" y="623358"/>
                  <a:pt x="2574749" y="629920"/>
                </a:cubicBezTo>
                <a:cubicBezTo>
                  <a:pt x="2564438" y="653978"/>
                  <a:pt x="2561258" y="656929"/>
                  <a:pt x="2547656" y="677333"/>
                </a:cubicBezTo>
                <a:cubicBezTo>
                  <a:pt x="2534536" y="729811"/>
                  <a:pt x="2551604" y="681287"/>
                  <a:pt x="2520562" y="724747"/>
                </a:cubicBezTo>
                <a:cubicBezTo>
                  <a:pt x="2514693" y="732963"/>
                  <a:pt x="2512025" y="743073"/>
                  <a:pt x="2507016" y="751840"/>
                </a:cubicBezTo>
                <a:cubicBezTo>
                  <a:pt x="2502977" y="758908"/>
                  <a:pt x="2497508" y="765092"/>
                  <a:pt x="2493469" y="772160"/>
                </a:cubicBezTo>
                <a:cubicBezTo>
                  <a:pt x="2488459" y="780927"/>
                  <a:pt x="2484826" y="790427"/>
                  <a:pt x="2479922" y="799253"/>
                </a:cubicBezTo>
                <a:cubicBezTo>
                  <a:pt x="2473528" y="810761"/>
                  <a:pt x="2466905" y="822166"/>
                  <a:pt x="2459602" y="833120"/>
                </a:cubicBezTo>
                <a:cubicBezTo>
                  <a:pt x="2449257" y="848637"/>
                  <a:pt x="2434829" y="863863"/>
                  <a:pt x="2425736" y="880533"/>
                </a:cubicBezTo>
                <a:cubicBezTo>
                  <a:pt x="2416066" y="898262"/>
                  <a:pt x="2406142" y="915970"/>
                  <a:pt x="2398642" y="934720"/>
                </a:cubicBezTo>
                <a:cubicBezTo>
                  <a:pt x="2394127" y="946009"/>
                  <a:pt x="2390533" y="957712"/>
                  <a:pt x="2385096" y="968587"/>
                </a:cubicBezTo>
                <a:cubicBezTo>
                  <a:pt x="2381455" y="975868"/>
                  <a:pt x="2375190" y="981626"/>
                  <a:pt x="2371549" y="988907"/>
                </a:cubicBezTo>
                <a:cubicBezTo>
                  <a:pt x="2356734" y="1018535"/>
                  <a:pt x="2357107" y="1031787"/>
                  <a:pt x="2344456" y="1063413"/>
                </a:cubicBezTo>
                <a:cubicBezTo>
                  <a:pt x="2339940" y="1074702"/>
                  <a:pt x="2334485" y="1085659"/>
                  <a:pt x="2330909" y="1097280"/>
                </a:cubicBezTo>
                <a:cubicBezTo>
                  <a:pt x="2325434" y="1115075"/>
                  <a:pt x="2321878" y="1133405"/>
                  <a:pt x="2317362" y="1151467"/>
                </a:cubicBezTo>
                <a:cubicBezTo>
                  <a:pt x="2315104" y="1160498"/>
                  <a:pt x="2313533" y="1169729"/>
                  <a:pt x="2310589" y="1178560"/>
                </a:cubicBezTo>
                <a:lnTo>
                  <a:pt x="2303816" y="1198880"/>
                </a:lnTo>
                <a:cubicBezTo>
                  <a:pt x="2291149" y="1312869"/>
                  <a:pt x="2303158" y="1210582"/>
                  <a:pt x="2290269" y="1307253"/>
                </a:cubicBezTo>
                <a:cubicBezTo>
                  <a:pt x="2287863" y="1325296"/>
                  <a:pt x="2286489" y="1343485"/>
                  <a:pt x="2283496" y="1361440"/>
                </a:cubicBezTo>
                <a:cubicBezTo>
                  <a:pt x="2281966" y="1370622"/>
                  <a:pt x="2278548" y="1379405"/>
                  <a:pt x="2276722" y="1388533"/>
                </a:cubicBezTo>
                <a:cubicBezTo>
                  <a:pt x="2263038" y="1456949"/>
                  <a:pt x="2279037" y="1401909"/>
                  <a:pt x="2256402" y="1469813"/>
                </a:cubicBezTo>
                <a:cubicBezTo>
                  <a:pt x="2254144" y="1476586"/>
                  <a:pt x="2253589" y="1484192"/>
                  <a:pt x="2249629" y="1490133"/>
                </a:cubicBezTo>
                <a:lnTo>
                  <a:pt x="2236082" y="1510453"/>
                </a:lnTo>
                <a:cubicBezTo>
                  <a:pt x="2233824" y="1521742"/>
                  <a:pt x="2232950" y="1533398"/>
                  <a:pt x="2229309" y="1544320"/>
                </a:cubicBezTo>
                <a:cubicBezTo>
                  <a:pt x="2221872" y="1566632"/>
                  <a:pt x="2209344" y="1579970"/>
                  <a:pt x="2195442" y="1598507"/>
                </a:cubicBezTo>
                <a:cubicBezTo>
                  <a:pt x="2175997" y="1676288"/>
                  <a:pt x="2203187" y="1580434"/>
                  <a:pt x="2175122" y="1645920"/>
                </a:cubicBezTo>
                <a:cubicBezTo>
                  <a:pt x="2171455" y="1654476"/>
                  <a:pt x="2171929" y="1664420"/>
                  <a:pt x="2168349" y="1673013"/>
                </a:cubicBezTo>
                <a:cubicBezTo>
                  <a:pt x="2160582" y="1691654"/>
                  <a:pt x="2146154" y="1707609"/>
                  <a:pt x="2141256" y="1727200"/>
                </a:cubicBezTo>
                <a:cubicBezTo>
                  <a:pt x="2139087" y="1735875"/>
                  <a:pt x="2132566" y="1764900"/>
                  <a:pt x="2127709" y="1774613"/>
                </a:cubicBezTo>
                <a:cubicBezTo>
                  <a:pt x="2124068" y="1781894"/>
                  <a:pt x="2118678" y="1788160"/>
                  <a:pt x="2114162" y="1794933"/>
                </a:cubicBezTo>
                <a:cubicBezTo>
                  <a:pt x="2098042" y="1843296"/>
                  <a:pt x="2108537" y="1823692"/>
                  <a:pt x="2087069" y="1855893"/>
                </a:cubicBezTo>
                <a:lnTo>
                  <a:pt x="2066749" y="1916853"/>
                </a:lnTo>
                <a:cubicBezTo>
                  <a:pt x="2064491" y="1923626"/>
                  <a:pt x="2065025" y="1932124"/>
                  <a:pt x="2059976" y="1937173"/>
                </a:cubicBezTo>
                <a:cubicBezTo>
                  <a:pt x="2053203" y="1943946"/>
                  <a:pt x="2045788" y="1950134"/>
                  <a:pt x="2039656" y="1957493"/>
                </a:cubicBezTo>
                <a:cubicBezTo>
                  <a:pt x="2034444" y="1963747"/>
                  <a:pt x="2032235" y="1972452"/>
                  <a:pt x="2026109" y="1977813"/>
                </a:cubicBezTo>
                <a:cubicBezTo>
                  <a:pt x="2010696" y="1991299"/>
                  <a:pt x="1979177" y="2009538"/>
                  <a:pt x="1958376" y="2018453"/>
                </a:cubicBezTo>
                <a:cubicBezTo>
                  <a:pt x="1946185" y="2023678"/>
                  <a:pt x="1922868" y="2029354"/>
                  <a:pt x="1910962" y="2032000"/>
                </a:cubicBezTo>
                <a:cubicBezTo>
                  <a:pt x="1899724" y="2034497"/>
                  <a:pt x="1888538" y="2037502"/>
                  <a:pt x="1877096" y="2038773"/>
                </a:cubicBezTo>
                <a:cubicBezTo>
                  <a:pt x="1847838" y="2042024"/>
                  <a:pt x="1818393" y="2043289"/>
                  <a:pt x="1789042" y="2045547"/>
                </a:cubicBezTo>
                <a:cubicBezTo>
                  <a:pt x="1758794" y="2051596"/>
                  <a:pt x="1739845" y="2056037"/>
                  <a:pt x="1707762" y="2059093"/>
                </a:cubicBezTo>
                <a:cubicBezTo>
                  <a:pt x="1676216" y="2062097"/>
                  <a:pt x="1644468" y="2062714"/>
                  <a:pt x="1612936" y="2065867"/>
                </a:cubicBezTo>
                <a:cubicBezTo>
                  <a:pt x="1576711" y="2069490"/>
                  <a:pt x="1540842" y="2076389"/>
                  <a:pt x="1504562" y="2079413"/>
                </a:cubicBezTo>
                <a:lnTo>
                  <a:pt x="1423282" y="2086187"/>
                </a:lnTo>
                <a:cubicBezTo>
                  <a:pt x="1356830" y="2102799"/>
                  <a:pt x="1446086" y="2081961"/>
                  <a:pt x="1321682" y="2099733"/>
                </a:cubicBezTo>
                <a:cubicBezTo>
                  <a:pt x="1298889" y="2102989"/>
                  <a:pt x="1276661" y="2109495"/>
                  <a:pt x="1253949" y="2113280"/>
                </a:cubicBezTo>
                <a:cubicBezTo>
                  <a:pt x="1226856" y="2117796"/>
                  <a:pt x="1198727" y="2118142"/>
                  <a:pt x="1172669" y="2126827"/>
                </a:cubicBezTo>
                <a:cubicBezTo>
                  <a:pt x="1133119" y="2140010"/>
                  <a:pt x="1171319" y="2128451"/>
                  <a:pt x="1111709" y="2140373"/>
                </a:cubicBezTo>
                <a:cubicBezTo>
                  <a:pt x="1102581" y="2142199"/>
                  <a:pt x="1093703" y="2145128"/>
                  <a:pt x="1084616" y="2147147"/>
                </a:cubicBezTo>
                <a:cubicBezTo>
                  <a:pt x="1073378" y="2149644"/>
                  <a:pt x="1061918" y="2151128"/>
                  <a:pt x="1050749" y="2153920"/>
                </a:cubicBezTo>
                <a:cubicBezTo>
                  <a:pt x="1043822" y="2155652"/>
                  <a:pt x="1037399" y="2159144"/>
                  <a:pt x="1030429" y="2160693"/>
                </a:cubicBezTo>
                <a:cubicBezTo>
                  <a:pt x="1017022" y="2163672"/>
                  <a:pt x="1003301" y="2165010"/>
                  <a:pt x="989789" y="2167467"/>
                </a:cubicBezTo>
                <a:cubicBezTo>
                  <a:pt x="950933" y="2174532"/>
                  <a:pt x="947013" y="2177994"/>
                  <a:pt x="901736" y="2181013"/>
                </a:cubicBezTo>
                <a:cubicBezTo>
                  <a:pt x="852124" y="2184321"/>
                  <a:pt x="802368" y="2185029"/>
                  <a:pt x="752722" y="2187787"/>
                </a:cubicBezTo>
                <a:cubicBezTo>
                  <a:pt x="665560" y="2192629"/>
                  <a:pt x="674509" y="2192484"/>
                  <a:pt x="603709" y="2201333"/>
                </a:cubicBezTo>
                <a:cubicBezTo>
                  <a:pt x="547198" y="2198642"/>
                  <a:pt x="450614" y="2196089"/>
                  <a:pt x="386962" y="2187787"/>
                </a:cubicBezTo>
                <a:cubicBezTo>
                  <a:pt x="362598" y="2184609"/>
                  <a:pt x="309928" y="2176869"/>
                  <a:pt x="278589" y="2167467"/>
                </a:cubicBezTo>
                <a:cubicBezTo>
                  <a:pt x="264912" y="2163364"/>
                  <a:pt x="237949" y="2153920"/>
                  <a:pt x="237949" y="2153920"/>
                </a:cubicBezTo>
                <a:cubicBezTo>
                  <a:pt x="188442" y="2120915"/>
                  <a:pt x="250691" y="2161201"/>
                  <a:pt x="190536" y="2126827"/>
                </a:cubicBezTo>
                <a:cubicBezTo>
                  <a:pt x="183468" y="2122788"/>
                  <a:pt x="177284" y="2117319"/>
                  <a:pt x="170216" y="2113280"/>
                </a:cubicBezTo>
                <a:cubicBezTo>
                  <a:pt x="161449" y="2108270"/>
                  <a:pt x="151339" y="2105602"/>
                  <a:pt x="143122" y="2099733"/>
                </a:cubicBezTo>
                <a:cubicBezTo>
                  <a:pt x="135327" y="2094165"/>
                  <a:pt x="130216" y="2085479"/>
                  <a:pt x="122802" y="2079413"/>
                </a:cubicBezTo>
                <a:cubicBezTo>
                  <a:pt x="105328" y="2065116"/>
                  <a:pt x="68616" y="2038773"/>
                  <a:pt x="68616" y="2038773"/>
                </a:cubicBezTo>
                <a:cubicBezTo>
                  <a:pt x="64100" y="2029742"/>
                  <a:pt x="61533" y="2019437"/>
                  <a:pt x="55069" y="2011680"/>
                </a:cubicBezTo>
                <a:cubicBezTo>
                  <a:pt x="49857" y="2005426"/>
                  <a:pt x="39265" y="2004906"/>
                  <a:pt x="34749" y="1998133"/>
                </a:cubicBezTo>
                <a:cubicBezTo>
                  <a:pt x="29585" y="1990387"/>
                  <a:pt x="31245" y="1979756"/>
                  <a:pt x="27976" y="1971040"/>
                </a:cubicBezTo>
                <a:cubicBezTo>
                  <a:pt x="24431" y="1961586"/>
                  <a:pt x="18945" y="1952978"/>
                  <a:pt x="14429" y="1943947"/>
                </a:cubicBezTo>
                <a:cubicBezTo>
                  <a:pt x="-11606" y="1839800"/>
                  <a:pt x="3399" y="1910164"/>
                  <a:pt x="14429" y="1673013"/>
                </a:cubicBezTo>
                <a:cubicBezTo>
                  <a:pt x="16112" y="1636830"/>
                  <a:pt x="18881" y="1632562"/>
                  <a:pt x="27976" y="1605280"/>
                </a:cubicBezTo>
                <a:cubicBezTo>
                  <a:pt x="30234" y="1573671"/>
                  <a:pt x="31596" y="1541985"/>
                  <a:pt x="34749" y="1510453"/>
                </a:cubicBezTo>
                <a:cubicBezTo>
                  <a:pt x="36483" y="1493110"/>
                  <a:pt x="44639" y="1454232"/>
                  <a:pt x="48296" y="1435947"/>
                </a:cubicBezTo>
                <a:cubicBezTo>
                  <a:pt x="50554" y="1406596"/>
                  <a:pt x="51418" y="1377104"/>
                  <a:pt x="55069" y="1347893"/>
                </a:cubicBezTo>
                <a:cubicBezTo>
                  <a:pt x="55955" y="1340808"/>
                  <a:pt x="59881" y="1334438"/>
                  <a:pt x="61842" y="1327573"/>
                </a:cubicBezTo>
                <a:cubicBezTo>
                  <a:pt x="64399" y="1318622"/>
                  <a:pt x="66358" y="1309511"/>
                  <a:pt x="68616" y="1300480"/>
                </a:cubicBezTo>
                <a:cubicBezTo>
                  <a:pt x="70874" y="1259840"/>
                  <a:pt x="70724" y="1218994"/>
                  <a:pt x="75389" y="1178560"/>
                </a:cubicBezTo>
                <a:cubicBezTo>
                  <a:pt x="77523" y="1160064"/>
                  <a:pt x="88936" y="1124373"/>
                  <a:pt x="88936" y="1124373"/>
                </a:cubicBezTo>
                <a:cubicBezTo>
                  <a:pt x="93150" y="1086447"/>
                  <a:pt x="93856" y="1064048"/>
                  <a:pt x="102482" y="1029547"/>
                </a:cubicBezTo>
                <a:cubicBezTo>
                  <a:pt x="104214" y="1022620"/>
                  <a:pt x="106998" y="1016000"/>
                  <a:pt x="109256" y="1009227"/>
                </a:cubicBezTo>
                <a:cubicBezTo>
                  <a:pt x="111514" y="979876"/>
                  <a:pt x="110913" y="950163"/>
                  <a:pt x="116029" y="921173"/>
                </a:cubicBezTo>
                <a:cubicBezTo>
                  <a:pt x="117784" y="911230"/>
                  <a:pt x="126031" y="903534"/>
                  <a:pt x="129576" y="894080"/>
                </a:cubicBezTo>
                <a:cubicBezTo>
                  <a:pt x="132845" y="885364"/>
                  <a:pt x="133405" y="875818"/>
                  <a:pt x="136349" y="866987"/>
                </a:cubicBezTo>
                <a:cubicBezTo>
                  <a:pt x="140194" y="855452"/>
                  <a:pt x="146051" y="844655"/>
                  <a:pt x="149896" y="833120"/>
                </a:cubicBezTo>
                <a:cubicBezTo>
                  <a:pt x="181118" y="739453"/>
                  <a:pt x="128642" y="875940"/>
                  <a:pt x="170216" y="778933"/>
                </a:cubicBezTo>
                <a:cubicBezTo>
                  <a:pt x="173028" y="772371"/>
                  <a:pt x="173029" y="764554"/>
                  <a:pt x="176989" y="758613"/>
                </a:cubicBezTo>
                <a:cubicBezTo>
                  <a:pt x="182302" y="750643"/>
                  <a:pt x="189950" y="744425"/>
                  <a:pt x="197309" y="738293"/>
                </a:cubicBezTo>
                <a:cubicBezTo>
                  <a:pt x="213900" y="724467"/>
                  <a:pt x="230750" y="718115"/>
                  <a:pt x="251496" y="711200"/>
                </a:cubicBezTo>
                <a:cubicBezTo>
                  <a:pt x="260327" y="708256"/>
                  <a:pt x="269407" y="705957"/>
                  <a:pt x="278589" y="704427"/>
                </a:cubicBezTo>
                <a:cubicBezTo>
                  <a:pt x="296544" y="701434"/>
                  <a:pt x="314714" y="699911"/>
                  <a:pt x="332776" y="697653"/>
                </a:cubicBezTo>
                <a:cubicBezTo>
                  <a:pt x="380189" y="699911"/>
                  <a:pt x="427887" y="698772"/>
                  <a:pt x="475016" y="704427"/>
                </a:cubicBezTo>
                <a:cubicBezTo>
                  <a:pt x="485041" y="705630"/>
                  <a:pt x="492368" y="715316"/>
                  <a:pt x="502109" y="717973"/>
                </a:cubicBezTo>
                <a:cubicBezTo>
                  <a:pt x="517511" y="722174"/>
                  <a:pt x="533718" y="722489"/>
                  <a:pt x="549522" y="724747"/>
                </a:cubicBezTo>
                <a:cubicBezTo>
                  <a:pt x="563656" y="729458"/>
                  <a:pt x="599347" y="742509"/>
                  <a:pt x="617256" y="745067"/>
                </a:cubicBezTo>
                <a:cubicBezTo>
                  <a:pt x="639718" y="748276"/>
                  <a:pt x="662411" y="749582"/>
                  <a:pt x="684989" y="751840"/>
                </a:cubicBezTo>
                <a:cubicBezTo>
                  <a:pt x="691762" y="754098"/>
                  <a:pt x="698444" y="756652"/>
                  <a:pt x="705309" y="758613"/>
                </a:cubicBezTo>
                <a:cubicBezTo>
                  <a:pt x="833643" y="795281"/>
                  <a:pt x="946545" y="761421"/>
                  <a:pt x="1098162" y="758613"/>
                </a:cubicBezTo>
                <a:lnTo>
                  <a:pt x="1152349" y="745067"/>
                </a:lnTo>
                <a:cubicBezTo>
                  <a:pt x="1161380" y="742809"/>
                  <a:pt x="1170205" y="739448"/>
                  <a:pt x="1179442" y="738293"/>
                </a:cubicBezTo>
                <a:lnTo>
                  <a:pt x="1233629" y="731520"/>
                </a:lnTo>
                <a:cubicBezTo>
                  <a:pt x="1281545" y="719541"/>
                  <a:pt x="1240475" y="729044"/>
                  <a:pt x="1301362" y="717973"/>
                </a:cubicBezTo>
                <a:cubicBezTo>
                  <a:pt x="1312689" y="715914"/>
                  <a:pt x="1323850" y="712950"/>
                  <a:pt x="1335229" y="711200"/>
                </a:cubicBezTo>
                <a:cubicBezTo>
                  <a:pt x="1353220" y="708432"/>
                  <a:pt x="1371396" y="707001"/>
                  <a:pt x="1389416" y="704427"/>
                </a:cubicBezTo>
                <a:cubicBezTo>
                  <a:pt x="1403012" y="702485"/>
                  <a:pt x="1416509" y="699911"/>
                  <a:pt x="1430056" y="697653"/>
                </a:cubicBezTo>
                <a:cubicBezTo>
                  <a:pt x="1441345" y="693138"/>
                  <a:pt x="1452174" y="687240"/>
                  <a:pt x="1463922" y="684107"/>
                </a:cubicBezTo>
                <a:cubicBezTo>
                  <a:pt x="1507507" y="672484"/>
                  <a:pt x="1569881" y="665624"/>
                  <a:pt x="1612936" y="657013"/>
                </a:cubicBezTo>
                <a:cubicBezTo>
                  <a:pt x="1624225" y="654755"/>
                  <a:pt x="1635695" y="653269"/>
                  <a:pt x="1646802" y="650240"/>
                </a:cubicBezTo>
                <a:cubicBezTo>
                  <a:pt x="1660578" y="646483"/>
                  <a:pt x="1673589" y="640156"/>
                  <a:pt x="1687442" y="636693"/>
                </a:cubicBezTo>
                <a:cubicBezTo>
                  <a:pt x="1696473" y="634435"/>
                  <a:pt x="1705585" y="632477"/>
                  <a:pt x="1714536" y="629920"/>
                </a:cubicBezTo>
                <a:cubicBezTo>
                  <a:pt x="1721401" y="627959"/>
                  <a:pt x="1727799" y="624233"/>
                  <a:pt x="1734856" y="623147"/>
                </a:cubicBezTo>
                <a:cubicBezTo>
                  <a:pt x="1757282" y="619697"/>
                  <a:pt x="1780011" y="618631"/>
                  <a:pt x="1802589" y="616373"/>
                </a:cubicBezTo>
                <a:cubicBezTo>
                  <a:pt x="1809362" y="614115"/>
                  <a:pt x="1815982" y="611332"/>
                  <a:pt x="1822909" y="609600"/>
                </a:cubicBezTo>
                <a:cubicBezTo>
                  <a:pt x="1834078" y="606808"/>
                  <a:pt x="1845749" y="606135"/>
                  <a:pt x="1856776" y="602827"/>
                </a:cubicBezTo>
                <a:cubicBezTo>
                  <a:pt x="1868422" y="599333"/>
                  <a:pt x="1879258" y="593549"/>
                  <a:pt x="1890642" y="589280"/>
                </a:cubicBezTo>
                <a:cubicBezTo>
                  <a:pt x="1897327" y="586773"/>
                  <a:pt x="1904277" y="585014"/>
                  <a:pt x="1910962" y="582507"/>
                </a:cubicBezTo>
                <a:cubicBezTo>
                  <a:pt x="1975225" y="558409"/>
                  <a:pt x="1916498" y="580046"/>
                  <a:pt x="1971922" y="555413"/>
                </a:cubicBezTo>
                <a:cubicBezTo>
                  <a:pt x="1984790" y="549694"/>
                  <a:pt x="2010478" y="539559"/>
                  <a:pt x="2026109" y="535093"/>
                </a:cubicBezTo>
                <a:cubicBezTo>
                  <a:pt x="2035060" y="532536"/>
                  <a:pt x="2044171" y="530578"/>
                  <a:pt x="2053202" y="528320"/>
                </a:cubicBezTo>
                <a:cubicBezTo>
                  <a:pt x="2071050" y="519396"/>
                  <a:pt x="2090055" y="513464"/>
                  <a:pt x="2100616" y="494453"/>
                </a:cubicBezTo>
                <a:cubicBezTo>
                  <a:pt x="2133805" y="434712"/>
                  <a:pt x="2092550" y="468220"/>
                  <a:pt x="2134482" y="440267"/>
                </a:cubicBezTo>
                <a:cubicBezTo>
                  <a:pt x="2136740" y="422205"/>
                  <a:pt x="2138000" y="403989"/>
                  <a:pt x="2141256" y="386080"/>
                </a:cubicBezTo>
                <a:cubicBezTo>
                  <a:pt x="2142533" y="379055"/>
                  <a:pt x="2143569" y="371335"/>
                  <a:pt x="2148029" y="365760"/>
                </a:cubicBezTo>
                <a:cubicBezTo>
                  <a:pt x="2153114" y="359403"/>
                  <a:pt x="2161576" y="356729"/>
                  <a:pt x="2168349" y="352213"/>
                </a:cubicBezTo>
                <a:cubicBezTo>
                  <a:pt x="2194809" y="299294"/>
                  <a:pt x="2165025" y="348764"/>
                  <a:pt x="2208989" y="304800"/>
                </a:cubicBezTo>
                <a:cubicBezTo>
                  <a:pt x="2239626" y="274163"/>
                  <a:pt x="2203298" y="290892"/>
                  <a:pt x="2242856" y="277707"/>
                </a:cubicBezTo>
                <a:cubicBezTo>
                  <a:pt x="2251887" y="268676"/>
                  <a:pt x="2259731" y="258276"/>
                  <a:pt x="2269949" y="250613"/>
                </a:cubicBezTo>
                <a:cubicBezTo>
                  <a:pt x="2278026" y="244555"/>
                  <a:pt x="2289285" y="243531"/>
                  <a:pt x="2297042" y="237067"/>
                </a:cubicBezTo>
                <a:cubicBezTo>
                  <a:pt x="2303296" y="231856"/>
                  <a:pt x="2304335" y="221959"/>
                  <a:pt x="2310589" y="216747"/>
                </a:cubicBezTo>
                <a:cubicBezTo>
                  <a:pt x="2318346" y="210283"/>
                  <a:pt x="2329024" y="208395"/>
                  <a:pt x="2337682" y="203200"/>
                </a:cubicBezTo>
                <a:cubicBezTo>
                  <a:pt x="2337699" y="203190"/>
                  <a:pt x="2388474" y="169339"/>
                  <a:pt x="2398642" y="162560"/>
                </a:cubicBezTo>
                <a:cubicBezTo>
                  <a:pt x="2405415" y="158044"/>
                  <a:pt x="2411239" y="151587"/>
                  <a:pt x="2418962" y="149013"/>
                </a:cubicBezTo>
                <a:lnTo>
                  <a:pt x="2439282" y="142240"/>
                </a:lnTo>
                <a:cubicBezTo>
                  <a:pt x="2446055" y="135467"/>
                  <a:pt x="2451632" y="127233"/>
                  <a:pt x="2459602" y="121920"/>
                </a:cubicBezTo>
                <a:cubicBezTo>
                  <a:pt x="2465543" y="117960"/>
                  <a:pt x="2473536" y="118340"/>
                  <a:pt x="2479922" y="115147"/>
                </a:cubicBezTo>
                <a:cubicBezTo>
                  <a:pt x="2526699" y="91759"/>
                  <a:pt x="2470947" y="108923"/>
                  <a:pt x="2527336" y="94827"/>
                </a:cubicBezTo>
                <a:cubicBezTo>
                  <a:pt x="2531851" y="88054"/>
                  <a:pt x="2534109" y="79023"/>
                  <a:pt x="2540882" y="74507"/>
                </a:cubicBezTo>
                <a:cubicBezTo>
                  <a:pt x="2548628" y="69343"/>
                  <a:pt x="2559419" y="71400"/>
                  <a:pt x="2567976" y="67733"/>
                </a:cubicBezTo>
                <a:cubicBezTo>
                  <a:pt x="2575458" y="64526"/>
                  <a:pt x="2581015" y="57828"/>
                  <a:pt x="2588296" y="54187"/>
                </a:cubicBezTo>
                <a:cubicBezTo>
                  <a:pt x="2594682" y="50994"/>
                  <a:pt x="2602375" y="50880"/>
                  <a:pt x="2608616" y="47413"/>
                </a:cubicBezTo>
                <a:cubicBezTo>
                  <a:pt x="2622848" y="39506"/>
                  <a:pt x="2636838" y="13546"/>
                  <a:pt x="2642482" y="677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A19C0000-A6B7-4416-994C-38954E3A2553}"/>
              </a:ext>
            </a:extLst>
          </p:cNvPr>
          <p:cNvSpPr/>
          <p:nvPr/>
        </p:nvSpPr>
        <p:spPr>
          <a:xfrm>
            <a:off x="4523034" y="4185039"/>
            <a:ext cx="2611463" cy="1836454"/>
          </a:xfrm>
          <a:custGeom>
            <a:avLst/>
            <a:gdLst>
              <a:gd name="connsiteX0" fmla="*/ 1354667 w 2359727"/>
              <a:gd name="connsiteY0" fmla="*/ 0 h 1652693"/>
              <a:gd name="connsiteX1" fmla="*/ 1354667 w 2359727"/>
              <a:gd name="connsiteY1" fmla="*/ 0 h 1652693"/>
              <a:gd name="connsiteX2" fmla="*/ 1293707 w 2359727"/>
              <a:gd name="connsiteY2" fmla="*/ 6773 h 1652693"/>
              <a:gd name="connsiteX3" fmla="*/ 1246293 w 2359727"/>
              <a:gd name="connsiteY3" fmla="*/ 20320 h 1652693"/>
              <a:gd name="connsiteX4" fmla="*/ 1225973 w 2359727"/>
              <a:gd name="connsiteY4" fmla="*/ 149013 h 1652693"/>
              <a:gd name="connsiteX5" fmla="*/ 1212427 w 2359727"/>
              <a:gd name="connsiteY5" fmla="*/ 169333 h 1652693"/>
              <a:gd name="connsiteX6" fmla="*/ 1192107 w 2359727"/>
              <a:gd name="connsiteY6" fmla="*/ 209973 h 1652693"/>
              <a:gd name="connsiteX7" fmla="*/ 1165013 w 2359727"/>
              <a:gd name="connsiteY7" fmla="*/ 230293 h 1652693"/>
              <a:gd name="connsiteX8" fmla="*/ 1144693 w 2359727"/>
              <a:gd name="connsiteY8" fmla="*/ 250613 h 1652693"/>
              <a:gd name="connsiteX9" fmla="*/ 1117600 w 2359727"/>
              <a:gd name="connsiteY9" fmla="*/ 257386 h 1652693"/>
              <a:gd name="connsiteX10" fmla="*/ 1049867 w 2359727"/>
              <a:gd name="connsiteY10" fmla="*/ 270933 h 1652693"/>
              <a:gd name="connsiteX11" fmla="*/ 914400 w 2359727"/>
              <a:gd name="connsiteY11" fmla="*/ 284480 h 1652693"/>
              <a:gd name="connsiteX12" fmla="*/ 880533 w 2359727"/>
              <a:gd name="connsiteY12" fmla="*/ 291253 h 1652693"/>
              <a:gd name="connsiteX13" fmla="*/ 670560 w 2359727"/>
              <a:gd name="connsiteY13" fmla="*/ 304800 h 1652693"/>
              <a:gd name="connsiteX14" fmla="*/ 447040 w 2359727"/>
              <a:gd name="connsiteY14" fmla="*/ 318346 h 1652693"/>
              <a:gd name="connsiteX15" fmla="*/ 419947 w 2359727"/>
              <a:gd name="connsiteY15" fmla="*/ 325120 h 1652693"/>
              <a:gd name="connsiteX16" fmla="*/ 298027 w 2359727"/>
              <a:gd name="connsiteY16" fmla="*/ 338666 h 1652693"/>
              <a:gd name="connsiteX17" fmla="*/ 270933 w 2359727"/>
              <a:gd name="connsiteY17" fmla="*/ 345440 h 1652693"/>
              <a:gd name="connsiteX18" fmla="*/ 237067 w 2359727"/>
              <a:gd name="connsiteY18" fmla="*/ 352213 h 1652693"/>
              <a:gd name="connsiteX19" fmla="*/ 216747 w 2359727"/>
              <a:gd name="connsiteY19" fmla="*/ 358986 h 1652693"/>
              <a:gd name="connsiteX20" fmla="*/ 189653 w 2359727"/>
              <a:gd name="connsiteY20" fmla="*/ 365760 h 1652693"/>
              <a:gd name="connsiteX21" fmla="*/ 169333 w 2359727"/>
              <a:gd name="connsiteY21" fmla="*/ 379306 h 1652693"/>
              <a:gd name="connsiteX22" fmla="*/ 128693 w 2359727"/>
              <a:gd name="connsiteY22" fmla="*/ 392853 h 1652693"/>
              <a:gd name="connsiteX23" fmla="*/ 81280 w 2359727"/>
              <a:gd name="connsiteY23" fmla="*/ 447040 h 1652693"/>
              <a:gd name="connsiteX24" fmla="*/ 67733 w 2359727"/>
              <a:gd name="connsiteY24" fmla="*/ 467360 h 1652693"/>
              <a:gd name="connsiteX25" fmla="*/ 54187 w 2359727"/>
              <a:gd name="connsiteY25" fmla="*/ 487680 h 1652693"/>
              <a:gd name="connsiteX26" fmla="*/ 47413 w 2359727"/>
              <a:gd name="connsiteY26" fmla="*/ 514773 h 1652693"/>
              <a:gd name="connsiteX27" fmla="*/ 40640 w 2359727"/>
              <a:gd name="connsiteY27" fmla="*/ 535093 h 1652693"/>
              <a:gd name="connsiteX28" fmla="*/ 0 w 2359727"/>
              <a:gd name="connsiteY28" fmla="*/ 738293 h 1652693"/>
              <a:gd name="connsiteX29" fmla="*/ 6773 w 2359727"/>
              <a:gd name="connsiteY29" fmla="*/ 907626 h 1652693"/>
              <a:gd name="connsiteX30" fmla="*/ 20320 w 2359727"/>
              <a:gd name="connsiteY30" fmla="*/ 982133 h 1652693"/>
              <a:gd name="connsiteX31" fmla="*/ 33867 w 2359727"/>
              <a:gd name="connsiteY31" fmla="*/ 1083733 h 1652693"/>
              <a:gd name="connsiteX32" fmla="*/ 47413 w 2359727"/>
              <a:gd name="connsiteY32" fmla="*/ 1144693 h 1652693"/>
              <a:gd name="connsiteX33" fmla="*/ 54187 w 2359727"/>
              <a:gd name="connsiteY33" fmla="*/ 1178560 h 1652693"/>
              <a:gd name="connsiteX34" fmla="*/ 67733 w 2359727"/>
              <a:gd name="connsiteY34" fmla="*/ 1259840 h 1652693"/>
              <a:gd name="connsiteX35" fmla="*/ 74507 w 2359727"/>
              <a:gd name="connsiteY35" fmla="*/ 1293706 h 1652693"/>
              <a:gd name="connsiteX36" fmla="*/ 88053 w 2359727"/>
              <a:gd name="connsiteY36" fmla="*/ 1334346 h 1652693"/>
              <a:gd name="connsiteX37" fmla="*/ 108373 w 2359727"/>
              <a:gd name="connsiteY37" fmla="*/ 1361440 h 1652693"/>
              <a:gd name="connsiteX38" fmla="*/ 142240 w 2359727"/>
              <a:gd name="connsiteY38" fmla="*/ 1435946 h 1652693"/>
              <a:gd name="connsiteX39" fmla="*/ 162560 w 2359727"/>
              <a:gd name="connsiteY39" fmla="*/ 1463040 h 1652693"/>
              <a:gd name="connsiteX40" fmla="*/ 176107 w 2359727"/>
              <a:gd name="connsiteY40" fmla="*/ 1483360 h 1652693"/>
              <a:gd name="connsiteX41" fmla="*/ 196427 w 2359727"/>
              <a:gd name="connsiteY41" fmla="*/ 1503680 h 1652693"/>
              <a:gd name="connsiteX42" fmla="*/ 230293 w 2359727"/>
              <a:gd name="connsiteY42" fmla="*/ 1537546 h 1652693"/>
              <a:gd name="connsiteX43" fmla="*/ 250613 w 2359727"/>
              <a:gd name="connsiteY43" fmla="*/ 1564640 h 1652693"/>
              <a:gd name="connsiteX44" fmla="*/ 270933 w 2359727"/>
              <a:gd name="connsiteY44" fmla="*/ 1571413 h 1652693"/>
              <a:gd name="connsiteX45" fmla="*/ 318347 w 2359727"/>
              <a:gd name="connsiteY45" fmla="*/ 1598506 h 1652693"/>
              <a:gd name="connsiteX46" fmla="*/ 365760 w 2359727"/>
              <a:gd name="connsiteY46" fmla="*/ 1605280 h 1652693"/>
              <a:gd name="connsiteX47" fmla="*/ 426720 w 2359727"/>
              <a:gd name="connsiteY47" fmla="*/ 1618826 h 1652693"/>
              <a:gd name="connsiteX48" fmla="*/ 467360 w 2359727"/>
              <a:gd name="connsiteY48" fmla="*/ 1625600 h 1652693"/>
              <a:gd name="connsiteX49" fmla="*/ 535093 w 2359727"/>
              <a:gd name="connsiteY49" fmla="*/ 1632373 h 1652693"/>
              <a:gd name="connsiteX50" fmla="*/ 670560 w 2359727"/>
              <a:gd name="connsiteY50" fmla="*/ 1645920 h 1652693"/>
              <a:gd name="connsiteX51" fmla="*/ 839893 w 2359727"/>
              <a:gd name="connsiteY51" fmla="*/ 1652693 h 1652693"/>
              <a:gd name="connsiteX52" fmla="*/ 1104053 w 2359727"/>
              <a:gd name="connsiteY52" fmla="*/ 1645920 h 1652693"/>
              <a:gd name="connsiteX53" fmla="*/ 1205653 w 2359727"/>
              <a:gd name="connsiteY53" fmla="*/ 1632373 h 1652693"/>
              <a:gd name="connsiteX54" fmla="*/ 1273387 w 2359727"/>
              <a:gd name="connsiteY54" fmla="*/ 1625600 h 1652693"/>
              <a:gd name="connsiteX55" fmla="*/ 1307253 w 2359727"/>
              <a:gd name="connsiteY55" fmla="*/ 1618826 h 1652693"/>
              <a:gd name="connsiteX56" fmla="*/ 1327573 w 2359727"/>
              <a:gd name="connsiteY56" fmla="*/ 1612053 h 1652693"/>
              <a:gd name="connsiteX57" fmla="*/ 1402080 w 2359727"/>
              <a:gd name="connsiteY57" fmla="*/ 1605280 h 1652693"/>
              <a:gd name="connsiteX58" fmla="*/ 1456267 w 2359727"/>
              <a:gd name="connsiteY58" fmla="*/ 1598506 h 1652693"/>
              <a:gd name="connsiteX59" fmla="*/ 1476587 w 2359727"/>
              <a:gd name="connsiteY59" fmla="*/ 1591733 h 1652693"/>
              <a:gd name="connsiteX60" fmla="*/ 1645920 w 2359727"/>
              <a:gd name="connsiteY60" fmla="*/ 1578186 h 1652693"/>
              <a:gd name="connsiteX61" fmla="*/ 1720427 w 2359727"/>
              <a:gd name="connsiteY61" fmla="*/ 1571413 h 1652693"/>
              <a:gd name="connsiteX62" fmla="*/ 1869440 w 2359727"/>
              <a:gd name="connsiteY62" fmla="*/ 1564640 h 1652693"/>
              <a:gd name="connsiteX63" fmla="*/ 1950720 w 2359727"/>
              <a:gd name="connsiteY63" fmla="*/ 1551093 h 1652693"/>
              <a:gd name="connsiteX64" fmla="*/ 1977813 w 2359727"/>
              <a:gd name="connsiteY64" fmla="*/ 1544320 h 1652693"/>
              <a:gd name="connsiteX65" fmla="*/ 2052320 w 2359727"/>
              <a:gd name="connsiteY65" fmla="*/ 1524000 h 1652693"/>
              <a:gd name="connsiteX66" fmla="*/ 2106507 w 2359727"/>
              <a:gd name="connsiteY66" fmla="*/ 1490133 h 1652693"/>
              <a:gd name="connsiteX67" fmla="*/ 2120053 w 2359727"/>
              <a:gd name="connsiteY67" fmla="*/ 1469813 h 1652693"/>
              <a:gd name="connsiteX68" fmla="*/ 2140373 w 2359727"/>
              <a:gd name="connsiteY68" fmla="*/ 1449493 h 1652693"/>
              <a:gd name="connsiteX69" fmla="*/ 2147147 w 2359727"/>
              <a:gd name="connsiteY69" fmla="*/ 1429173 h 1652693"/>
              <a:gd name="connsiteX70" fmla="*/ 2160693 w 2359727"/>
              <a:gd name="connsiteY70" fmla="*/ 1408853 h 1652693"/>
              <a:gd name="connsiteX71" fmla="*/ 2167467 w 2359727"/>
              <a:gd name="connsiteY71" fmla="*/ 1388533 h 1652693"/>
              <a:gd name="connsiteX72" fmla="*/ 2181013 w 2359727"/>
              <a:gd name="connsiteY72" fmla="*/ 1361440 h 1652693"/>
              <a:gd name="connsiteX73" fmla="*/ 2187787 w 2359727"/>
              <a:gd name="connsiteY73" fmla="*/ 1334346 h 1652693"/>
              <a:gd name="connsiteX74" fmla="*/ 2208107 w 2359727"/>
              <a:gd name="connsiteY74" fmla="*/ 1286933 h 1652693"/>
              <a:gd name="connsiteX75" fmla="*/ 2221653 w 2359727"/>
              <a:gd name="connsiteY75" fmla="*/ 1232746 h 1652693"/>
              <a:gd name="connsiteX76" fmla="*/ 2235200 w 2359727"/>
              <a:gd name="connsiteY76" fmla="*/ 1144693 h 1652693"/>
              <a:gd name="connsiteX77" fmla="*/ 2248747 w 2359727"/>
              <a:gd name="connsiteY77" fmla="*/ 1104053 h 1652693"/>
              <a:gd name="connsiteX78" fmla="*/ 2262293 w 2359727"/>
              <a:gd name="connsiteY78" fmla="*/ 1036320 h 1652693"/>
              <a:gd name="connsiteX79" fmla="*/ 2269067 w 2359727"/>
              <a:gd name="connsiteY79" fmla="*/ 1002453 h 1652693"/>
              <a:gd name="connsiteX80" fmla="*/ 2282613 w 2359727"/>
              <a:gd name="connsiteY80" fmla="*/ 955040 h 1652693"/>
              <a:gd name="connsiteX81" fmla="*/ 2302933 w 2359727"/>
              <a:gd name="connsiteY81" fmla="*/ 873760 h 1652693"/>
              <a:gd name="connsiteX82" fmla="*/ 2316480 w 2359727"/>
              <a:gd name="connsiteY82" fmla="*/ 853440 h 1652693"/>
              <a:gd name="connsiteX83" fmla="*/ 2330027 w 2359727"/>
              <a:gd name="connsiteY83" fmla="*/ 812800 h 1652693"/>
              <a:gd name="connsiteX84" fmla="*/ 2336800 w 2359727"/>
              <a:gd name="connsiteY84" fmla="*/ 792480 h 1652693"/>
              <a:gd name="connsiteX85" fmla="*/ 2350347 w 2359727"/>
              <a:gd name="connsiteY85" fmla="*/ 745066 h 1652693"/>
              <a:gd name="connsiteX86" fmla="*/ 2350347 w 2359727"/>
              <a:gd name="connsiteY86" fmla="*/ 528320 h 1652693"/>
              <a:gd name="connsiteX87" fmla="*/ 2343573 w 2359727"/>
              <a:gd name="connsiteY87" fmla="*/ 508000 h 1652693"/>
              <a:gd name="connsiteX88" fmla="*/ 2309707 w 2359727"/>
              <a:gd name="connsiteY88" fmla="*/ 467360 h 1652693"/>
              <a:gd name="connsiteX89" fmla="*/ 2275840 w 2359727"/>
              <a:gd name="connsiteY89" fmla="*/ 447040 h 1652693"/>
              <a:gd name="connsiteX90" fmla="*/ 2228427 w 2359727"/>
              <a:gd name="connsiteY90" fmla="*/ 419946 h 1652693"/>
              <a:gd name="connsiteX91" fmla="*/ 2208107 w 2359727"/>
              <a:gd name="connsiteY91" fmla="*/ 406400 h 1652693"/>
              <a:gd name="connsiteX92" fmla="*/ 2160693 w 2359727"/>
              <a:gd name="connsiteY92" fmla="*/ 392853 h 1652693"/>
              <a:gd name="connsiteX93" fmla="*/ 2133600 w 2359727"/>
              <a:gd name="connsiteY93" fmla="*/ 379306 h 1652693"/>
              <a:gd name="connsiteX94" fmla="*/ 2086187 w 2359727"/>
              <a:gd name="connsiteY94" fmla="*/ 358986 h 1652693"/>
              <a:gd name="connsiteX95" fmla="*/ 2059093 w 2359727"/>
              <a:gd name="connsiteY95" fmla="*/ 338666 h 1652693"/>
              <a:gd name="connsiteX96" fmla="*/ 2018453 w 2359727"/>
              <a:gd name="connsiteY96" fmla="*/ 325120 h 1652693"/>
              <a:gd name="connsiteX97" fmla="*/ 1991360 w 2359727"/>
              <a:gd name="connsiteY97" fmla="*/ 311573 h 1652693"/>
              <a:gd name="connsiteX98" fmla="*/ 1943947 w 2359727"/>
              <a:gd name="connsiteY98" fmla="*/ 298026 h 1652693"/>
              <a:gd name="connsiteX99" fmla="*/ 1882987 w 2359727"/>
              <a:gd name="connsiteY99" fmla="*/ 264160 h 1652693"/>
              <a:gd name="connsiteX100" fmla="*/ 1801707 w 2359727"/>
              <a:gd name="connsiteY100" fmla="*/ 209973 h 1652693"/>
              <a:gd name="connsiteX101" fmla="*/ 1781387 w 2359727"/>
              <a:gd name="connsiteY101" fmla="*/ 196426 h 1652693"/>
              <a:gd name="connsiteX102" fmla="*/ 1761067 w 2359727"/>
              <a:gd name="connsiteY102" fmla="*/ 182880 h 1652693"/>
              <a:gd name="connsiteX103" fmla="*/ 1740747 w 2359727"/>
              <a:gd name="connsiteY103" fmla="*/ 162560 h 1652693"/>
              <a:gd name="connsiteX104" fmla="*/ 1720427 w 2359727"/>
              <a:gd name="connsiteY104" fmla="*/ 155786 h 1652693"/>
              <a:gd name="connsiteX105" fmla="*/ 1693333 w 2359727"/>
              <a:gd name="connsiteY105" fmla="*/ 142240 h 1652693"/>
              <a:gd name="connsiteX106" fmla="*/ 1666240 w 2359727"/>
              <a:gd name="connsiteY106" fmla="*/ 121920 h 1652693"/>
              <a:gd name="connsiteX107" fmla="*/ 1632373 w 2359727"/>
              <a:gd name="connsiteY107" fmla="*/ 101600 h 1652693"/>
              <a:gd name="connsiteX108" fmla="*/ 1605280 w 2359727"/>
              <a:gd name="connsiteY108" fmla="*/ 81280 h 1652693"/>
              <a:gd name="connsiteX109" fmla="*/ 1557867 w 2359727"/>
              <a:gd name="connsiteY109" fmla="*/ 67733 h 1652693"/>
              <a:gd name="connsiteX110" fmla="*/ 1510453 w 2359727"/>
              <a:gd name="connsiteY110" fmla="*/ 47413 h 1652693"/>
              <a:gd name="connsiteX111" fmla="*/ 1490133 w 2359727"/>
              <a:gd name="connsiteY111" fmla="*/ 33866 h 1652693"/>
              <a:gd name="connsiteX112" fmla="*/ 1463040 w 2359727"/>
              <a:gd name="connsiteY112" fmla="*/ 27093 h 1652693"/>
              <a:gd name="connsiteX113" fmla="*/ 1442720 w 2359727"/>
              <a:gd name="connsiteY113" fmla="*/ 20320 h 1652693"/>
              <a:gd name="connsiteX114" fmla="*/ 1388533 w 2359727"/>
              <a:gd name="connsiteY114" fmla="*/ 6773 h 1652693"/>
              <a:gd name="connsiteX115" fmla="*/ 1354667 w 2359727"/>
              <a:gd name="connsiteY115" fmla="*/ 0 h 165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359727" h="1652693">
                <a:moveTo>
                  <a:pt x="1354667" y="0"/>
                </a:moveTo>
                <a:lnTo>
                  <a:pt x="1354667" y="0"/>
                </a:lnTo>
                <a:cubicBezTo>
                  <a:pt x="1334347" y="2258"/>
                  <a:pt x="1313914" y="3664"/>
                  <a:pt x="1293707" y="6773"/>
                </a:cubicBezTo>
                <a:cubicBezTo>
                  <a:pt x="1277906" y="9204"/>
                  <a:pt x="1261471" y="15260"/>
                  <a:pt x="1246293" y="20320"/>
                </a:cubicBezTo>
                <a:cubicBezTo>
                  <a:pt x="1210898" y="126512"/>
                  <a:pt x="1259696" y="-30842"/>
                  <a:pt x="1225973" y="149013"/>
                </a:cubicBezTo>
                <a:cubicBezTo>
                  <a:pt x="1224473" y="157014"/>
                  <a:pt x="1216068" y="162052"/>
                  <a:pt x="1212427" y="169333"/>
                </a:cubicBezTo>
                <a:cubicBezTo>
                  <a:pt x="1201411" y="191365"/>
                  <a:pt x="1211514" y="190566"/>
                  <a:pt x="1192107" y="209973"/>
                </a:cubicBezTo>
                <a:cubicBezTo>
                  <a:pt x="1184124" y="217956"/>
                  <a:pt x="1173584" y="222946"/>
                  <a:pt x="1165013" y="230293"/>
                </a:cubicBezTo>
                <a:cubicBezTo>
                  <a:pt x="1157740" y="236527"/>
                  <a:pt x="1153010" y="245861"/>
                  <a:pt x="1144693" y="250613"/>
                </a:cubicBezTo>
                <a:cubicBezTo>
                  <a:pt x="1136611" y="255232"/>
                  <a:pt x="1126551" y="254829"/>
                  <a:pt x="1117600" y="257386"/>
                </a:cubicBezTo>
                <a:cubicBezTo>
                  <a:pt x="1074329" y="269750"/>
                  <a:pt x="1121802" y="261942"/>
                  <a:pt x="1049867" y="270933"/>
                </a:cubicBezTo>
                <a:cubicBezTo>
                  <a:pt x="999069" y="277282"/>
                  <a:pt x="966641" y="279730"/>
                  <a:pt x="914400" y="284480"/>
                </a:cubicBezTo>
                <a:cubicBezTo>
                  <a:pt x="903111" y="286738"/>
                  <a:pt x="891982" y="290048"/>
                  <a:pt x="880533" y="291253"/>
                </a:cubicBezTo>
                <a:cubicBezTo>
                  <a:pt x="835487" y="295994"/>
                  <a:pt x="710411" y="301953"/>
                  <a:pt x="670560" y="304800"/>
                </a:cubicBezTo>
                <a:cubicBezTo>
                  <a:pt x="453560" y="320300"/>
                  <a:pt x="806342" y="302015"/>
                  <a:pt x="447040" y="318346"/>
                </a:cubicBezTo>
                <a:cubicBezTo>
                  <a:pt x="438009" y="320604"/>
                  <a:pt x="429171" y="323862"/>
                  <a:pt x="419947" y="325120"/>
                </a:cubicBezTo>
                <a:cubicBezTo>
                  <a:pt x="379432" y="330645"/>
                  <a:pt x="298027" y="338666"/>
                  <a:pt x="298027" y="338666"/>
                </a:cubicBezTo>
                <a:cubicBezTo>
                  <a:pt x="288996" y="340924"/>
                  <a:pt x="280021" y="343420"/>
                  <a:pt x="270933" y="345440"/>
                </a:cubicBezTo>
                <a:cubicBezTo>
                  <a:pt x="259695" y="347937"/>
                  <a:pt x="248236" y="349421"/>
                  <a:pt x="237067" y="352213"/>
                </a:cubicBezTo>
                <a:cubicBezTo>
                  <a:pt x="230140" y="353945"/>
                  <a:pt x="223612" y="357025"/>
                  <a:pt x="216747" y="358986"/>
                </a:cubicBezTo>
                <a:cubicBezTo>
                  <a:pt x="207796" y="361543"/>
                  <a:pt x="198684" y="363502"/>
                  <a:pt x="189653" y="365760"/>
                </a:cubicBezTo>
                <a:cubicBezTo>
                  <a:pt x="182880" y="370275"/>
                  <a:pt x="176772" y="376000"/>
                  <a:pt x="169333" y="379306"/>
                </a:cubicBezTo>
                <a:cubicBezTo>
                  <a:pt x="156284" y="385105"/>
                  <a:pt x="128693" y="392853"/>
                  <a:pt x="128693" y="392853"/>
                </a:cubicBezTo>
                <a:cubicBezTo>
                  <a:pt x="94826" y="415431"/>
                  <a:pt x="112889" y="399626"/>
                  <a:pt x="81280" y="447040"/>
                </a:cubicBezTo>
                <a:lnTo>
                  <a:pt x="67733" y="467360"/>
                </a:lnTo>
                <a:lnTo>
                  <a:pt x="54187" y="487680"/>
                </a:lnTo>
                <a:cubicBezTo>
                  <a:pt x="51929" y="496711"/>
                  <a:pt x="49970" y="505822"/>
                  <a:pt x="47413" y="514773"/>
                </a:cubicBezTo>
                <a:cubicBezTo>
                  <a:pt x="45452" y="521638"/>
                  <a:pt x="42122" y="528109"/>
                  <a:pt x="40640" y="535093"/>
                </a:cubicBezTo>
                <a:cubicBezTo>
                  <a:pt x="26307" y="602664"/>
                  <a:pt x="0" y="738293"/>
                  <a:pt x="0" y="738293"/>
                </a:cubicBezTo>
                <a:cubicBezTo>
                  <a:pt x="2258" y="794737"/>
                  <a:pt x="3136" y="851254"/>
                  <a:pt x="6773" y="907626"/>
                </a:cubicBezTo>
                <a:cubicBezTo>
                  <a:pt x="7961" y="926039"/>
                  <a:pt x="17123" y="962951"/>
                  <a:pt x="20320" y="982133"/>
                </a:cubicBezTo>
                <a:cubicBezTo>
                  <a:pt x="34001" y="1064221"/>
                  <a:pt x="20172" y="994715"/>
                  <a:pt x="33867" y="1083733"/>
                </a:cubicBezTo>
                <a:cubicBezTo>
                  <a:pt x="38974" y="1116929"/>
                  <a:pt x="40671" y="1114355"/>
                  <a:pt x="47413" y="1144693"/>
                </a:cubicBezTo>
                <a:cubicBezTo>
                  <a:pt x="49910" y="1155931"/>
                  <a:pt x="52186" y="1167223"/>
                  <a:pt x="54187" y="1178560"/>
                </a:cubicBezTo>
                <a:cubicBezTo>
                  <a:pt x="58960" y="1205609"/>
                  <a:pt x="62346" y="1232906"/>
                  <a:pt x="67733" y="1259840"/>
                </a:cubicBezTo>
                <a:cubicBezTo>
                  <a:pt x="69991" y="1271129"/>
                  <a:pt x="71478" y="1282599"/>
                  <a:pt x="74507" y="1293706"/>
                </a:cubicBezTo>
                <a:cubicBezTo>
                  <a:pt x="78264" y="1307482"/>
                  <a:pt x="79486" y="1322922"/>
                  <a:pt x="88053" y="1334346"/>
                </a:cubicBezTo>
                <a:lnTo>
                  <a:pt x="108373" y="1361440"/>
                </a:lnTo>
                <a:cubicBezTo>
                  <a:pt x="117250" y="1388067"/>
                  <a:pt x="124070" y="1411719"/>
                  <a:pt x="142240" y="1435946"/>
                </a:cubicBezTo>
                <a:cubicBezTo>
                  <a:pt x="149013" y="1444977"/>
                  <a:pt x="155998" y="1453854"/>
                  <a:pt x="162560" y="1463040"/>
                </a:cubicBezTo>
                <a:cubicBezTo>
                  <a:pt x="167292" y="1469664"/>
                  <a:pt x="170895" y="1477106"/>
                  <a:pt x="176107" y="1483360"/>
                </a:cubicBezTo>
                <a:cubicBezTo>
                  <a:pt x="182239" y="1490719"/>
                  <a:pt x="190295" y="1496321"/>
                  <a:pt x="196427" y="1503680"/>
                </a:cubicBezTo>
                <a:cubicBezTo>
                  <a:pt x="224648" y="1537546"/>
                  <a:pt x="193040" y="1512712"/>
                  <a:pt x="230293" y="1537546"/>
                </a:cubicBezTo>
                <a:cubicBezTo>
                  <a:pt x="237066" y="1546577"/>
                  <a:pt x="241941" y="1557413"/>
                  <a:pt x="250613" y="1564640"/>
                </a:cubicBezTo>
                <a:cubicBezTo>
                  <a:pt x="256098" y="1569211"/>
                  <a:pt x="264547" y="1568220"/>
                  <a:pt x="270933" y="1571413"/>
                </a:cubicBezTo>
                <a:cubicBezTo>
                  <a:pt x="293009" y="1582451"/>
                  <a:pt x="292214" y="1591379"/>
                  <a:pt x="318347" y="1598506"/>
                </a:cubicBezTo>
                <a:cubicBezTo>
                  <a:pt x="333749" y="1602707"/>
                  <a:pt x="350012" y="1602655"/>
                  <a:pt x="365760" y="1605280"/>
                </a:cubicBezTo>
                <a:cubicBezTo>
                  <a:pt x="436736" y="1617110"/>
                  <a:pt x="365833" y="1606648"/>
                  <a:pt x="426720" y="1618826"/>
                </a:cubicBezTo>
                <a:cubicBezTo>
                  <a:pt x="440187" y="1621519"/>
                  <a:pt x="453732" y="1623897"/>
                  <a:pt x="467360" y="1625600"/>
                </a:cubicBezTo>
                <a:cubicBezTo>
                  <a:pt x="489875" y="1628414"/>
                  <a:pt x="512527" y="1629998"/>
                  <a:pt x="535093" y="1632373"/>
                </a:cubicBezTo>
                <a:cubicBezTo>
                  <a:pt x="575592" y="1636636"/>
                  <a:pt x="630882" y="1643716"/>
                  <a:pt x="670560" y="1645920"/>
                </a:cubicBezTo>
                <a:cubicBezTo>
                  <a:pt x="726962" y="1649054"/>
                  <a:pt x="783449" y="1650435"/>
                  <a:pt x="839893" y="1652693"/>
                </a:cubicBezTo>
                <a:lnTo>
                  <a:pt x="1104053" y="1645920"/>
                </a:lnTo>
                <a:cubicBezTo>
                  <a:pt x="1212281" y="1641502"/>
                  <a:pt x="1134804" y="1641819"/>
                  <a:pt x="1205653" y="1632373"/>
                </a:cubicBezTo>
                <a:cubicBezTo>
                  <a:pt x="1228145" y="1629374"/>
                  <a:pt x="1250809" y="1627858"/>
                  <a:pt x="1273387" y="1625600"/>
                </a:cubicBezTo>
                <a:cubicBezTo>
                  <a:pt x="1284676" y="1623342"/>
                  <a:pt x="1296084" y="1621618"/>
                  <a:pt x="1307253" y="1618826"/>
                </a:cubicBezTo>
                <a:cubicBezTo>
                  <a:pt x="1314179" y="1617094"/>
                  <a:pt x="1320505" y="1613063"/>
                  <a:pt x="1327573" y="1612053"/>
                </a:cubicBezTo>
                <a:cubicBezTo>
                  <a:pt x="1352260" y="1608526"/>
                  <a:pt x="1377279" y="1607891"/>
                  <a:pt x="1402080" y="1605280"/>
                </a:cubicBezTo>
                <a:cubicBezTo>
                  <a:pt x="1420183" y="1603374"/>
                  <a:pt x="1438205" y="1600764"/>
                  <a:pt x="1456267" y="1598506"/>
                </a:cubicBezTo>
                <a:cubicBezTo>
                  <a:pt x="1463040" y="1596248"/>
                  <a:pt x="1469586" y="1593133"/>
                  <a:pt x="1476587" y="1591733"/>
                </a:cubicBezTo>
                <a:cubicBezTo>
                  <a:pt x="1531577" y="1580735"/>
                  <a:pt x="1591472" y="1581941"/>
                  <a:pt x="1645920" y="1578186"/>
                </a:cubicBezTo>
                <a:cubicBezTo>
                  <a:pt x="1670799" y="1576470"/>
                  <a:pt x="1695535" y="1572922"/>
                  <a:pt x="1720427" y="1571413"/>
                </a:cubicBezTo>
                <a:cubicBezTo>
                  <a:pt x="1770058" y="1568405"/>
                  <a:pt x="1819769" y="1566898"/>
                  <a:pt x="1869440" y="1564640"/>
                </a:cubicBezTo>
                <a:cubicBezTo>
                  <a:pt x="1930402" y="1549398"/>
                  <a:pt x="1855598" y="1566946"/>
                  <a:pt x="1950720" y="1551093"/>
                </a:cubicBezTo>
                <a:cubicBezTo>
                  <a:pt x="1959902" y="1549563"/>
                  <a:pt x="1968726" y="1546339"/>
                  <a:pt x="1977813" y="1544320"/>
                </a:cubicBezTo>
                <a:cubicBezTo>
                  <a:pt x="2004562" y="1538376"/>
                  <a:pt x="2026953" y="1536684"/>
                  <a:pt x="2052320" y="1524000"/>
                </a:cubicBezTo>
                <a:cubicBezTo>
                  <a:pt x="2089510" y="1505404"/>
                  <a:pt x="2071335" y="1516511"/>
                  <a:pt x="2106507" y="1490133"/>
                </a:cubicBezTo>
                <a:cubicBezTo>
                  <a:pt x="2111022" y="1483360"/>
                  <a:pt x="2114842" y="1476067"/>
                  <a:pt x="2120053" y="1469813"/>
                </a:cubicBezTo>
                <a:cubicBezTo>
                  <a:pt x="2126185" y="1462454"/>
                  <a:pt x="2135059" y="1457463"/>
                  <a:pt x="2140373" y="1449493"/>
                </a:cubicBezTo>
                <a:cubicBezTo>
                  <a:pt x="2144334" y="1443552"/>
                  <a:pt x="2143954" y="1435559"/>
                  <a:pt x="2147147" y="1429173"/>
                </a:cubicBezTo>
                <a:cubicBezTo>
                  <a:pt x="2150788" y="1421892"/>
                  <a:pt x="2157052" y="1416134"/>
                  <a:pt x="2160693" y="1408853"/>
                </a:cubicBezTo>
                <a:cubicBezTo>
                  <a:pt x="2163886" y="1402467"/>
                  <a:pt x="2164654" y="1395095"/>
                  <a:pt x="2167467" y="1388533"/>
                </a:cubicBezTo>
                <a:cubicBezTo>
                  <a:pt x="2171444" y="1379253"/>
                  <a:pt x="2177468" y="1370894"/>
                  <a:pt x="2181013" y="1361440"/>
                </a:cubicBezTo>
                <a:cubicBezTo>
                  <a:pt x="2184282" y="1352723"/>
                  <a:pt x="2185230" y="1343297"/>
                  <a:pt x="2187787" y="1334346"/>
                </a:cubicBezTo>
                <a:cubicBezTo>
                  <a:pt x="2194432" y="1311088"/>
                  <a:pt x="2196063" y="1311020"/>
                  <a:pt x="2208107" y="1286933"/>
                </a:cubicBezTo>
                <a:cubicBezTo>
                  <a:pt x="2212622" y="1268871"/>
                  <a:pt x="2219020" y="1251177"/>
                  <a:pt x="2221653" y="1232746"/>
                </a:cubicBezTo>
                <a:cubicBezTo>
                  <a:pt x="2223084" y="1222732"/>
                  <a:pt x="2232070" y="1157213"/>
                  <a:pt x="2235200" y="1144693"/>
                </a:cubicBezTo>
                <a:cubicBezTo>
                  <a:pt x="2238663" y="1130840"/>
                  <a:pt x="2248747" y="1104053"/>
                  <a:pt x="2248747" y="1104053"/>
                </a:cubicBezTo>
                <a:cubicBezTo>
                  <a:pt x="2262015" y="1024440"/>
                  <a:pt x="2248824" y="1096929"/>
                  <a:pt x="2262293" y="1036320"/>
                </a:cubicBezTo>
                <a:cubicBezTo>
                  <a:pt x="2264790" y="1025082"/>
                  <a:pt x="2266275" y="1013622"/>
                  <a:pt x="2269067" y="1002453"/>
                </a:cubicBezTo>
                <a:cubicBezTo>
                  <a:pt x="2281977" y="950812"/>
                  <a:pt x="2269944" y="1018382"/>
                  <a:pt x="2282613" y="955040"/>
                </a:cubicBezTo>
                <a:cubicBezTo>
                  <a:pt x="2286965" y="933280"/>
                  <a:pt x="2290003" y="893154"/>
                  <a:pt x="2302933" y="873760"/>
                </a:cubicBezTo>
                <a:lnTo>
                  <a:pt x="2316480" y="853440"/>
                </a:lnTo>
                <a:lnTo>
                  <a:pt x="2330027" y="812800"/>
                </a:lnTo>
                <a:cubicBezTo>
                  <a:pt x="2332285" y="806027"/>
                  <a:pt x="2335068" y="799407"/>
                  <a:pt x="2336800" y="792480"/>
                </a:cubicBezTo>
                <a:cubicBezTo>
                  <a:pt x="2345305" y="758459"/>
                  <a:pt x="2340629" y="774217"/>
                  <a:pt x="2350347" y="745066"/>
                </a:cubicBezTo>
                <a:cubicBezTo>
                  <a:pt x="2364011" y="649412"/>
                  <a:pt x="2361641" y="686426"/>
                  <a:pt x="2350347" y="528320"/>
                </a:cubicBezTo>
                <a:cubicBezTo>
                  <a:pt x="2349838" y="521198"/>
                  <a:pt x="2346766" y="514386"/>
                  <a:pt x="2343573" y="508000"/>
                </a:cubicBezTo>
                <a:cubicBezTo>
                  <a:pt x="2336688" y="494231"/>
                  <a:pt x="2321692" y="476349"/>
                  <a:pt x="2309707" y="467360"/>
                </a:cubicBezTo>
                <a:cubicBezTo>
                  <a:pt x="2299175" y="459461"/>
                  <a:pt x="2287004" y="454018"/>
                  <a:pt x="2275840" y="447040"/>
                </a:cubicBezTo>
                <a:cubicBezTo>
                  <a:pt x="2187838" y="392039"/>
                  <a:pt x="2336329" y="481604"/>
                  <a:pt x="2228427" y="419946"/>
                </a:cubicBezTo>
                <a:cubicBezTo>
                  <a:pt x="2221359" y="415907"/>
                  <a:pt x="2215388" y="410041"/>
                  <a:pt x="2208107" y="406400"/>
                </a:cubicBezTo>
                <a:cubicBezTo>
                  <a:pt x="2198385" y="401539"/>
                  <a:pt x="2169381" y="395025"/>
                  <a:pt x="2160693" y="392853"/>
                </a:cubicBezTo>
                <a:cubicBezTo>
                  <a:pt x="2151662" y="388337"/>
                  <a:pt x="2142881" y="383283"/>
                  <a:pt x="2133600" y="379306"/>
                </a:cubicBezTo>
                <a:cubicBezTo>
                  <a:pt x="2104264" y="366734"/>
                  <a:pt x="2118869" y="379412"/>
                  <a:pt x="2086187" y="358986"/>
                </a:cubicBezTo>
                <a:cubicBezTo>
                  <a:pt x="2076614" y="353003"/>
                  <a:pt x="2069190" y="343715"/>
                  <a:pt x="2059093" y="338666"/>
                </a:cubicBezTo>
                <a:cubicBezTo>
                  <a:pt x="2046321" y="332280"/>
                  <a:pt x="2031225" y="331506"/>
                  <a:pt x="2018453" y="325120"/>
                </a:cubicBezTo>
                <a:cubicBezTo>
                  <a:pt x="2009422" y="320604"/>
                  <a:pt x="2000814" y="315118"/>
                  <a:pt x="1991360" y="311573"/>
                </a:cubicBezTo>
                <a:cubicBezTo>
                  <a:pt x="1980558" y="307522"/>
                  <a:pt x="1955290" y="304328"/>
                  <a:pt x="1943947" y="298026"/>
                </a:cubicBezTo>
                <a:cubicBezTo>
                  <a:pt x="1874081" y="259211"/>
                  <a:pt x="1928964" y="279485"/>
                  <a:pt x="1882987" y="264160"/>
                </a:cubicBezTo>
                <a:lnTo>
                  <a:pt x="1801707" y="209973"/>
                </a:lnTo>
                <a:lnTo>
                  <a:pt x="1781387" y="196426"/>
                </a:lnTo>
                <a:cubicBezTo>
                  <a:pt x="1774614" y="191911"/>
                  <a:pt x="1766823" y="188636"/>
                  <a:pt x="1761067" y="182880"/>
                </a:cubicBezTo>
                <a:cubicBezTo>
                  <a:pt x="1754294" y="176107"/>
                  <a:pt x="1748717" y="167874"/>
                  <a:pt x="1740747" y="162560"/>
                </a:cubicBezTo>
                <a:cubicBezTo>
                  <a:pt x="1734806" y="158599"/>
                  <a:pt x="1726990" y="158598"/>
                  <a:pt x="1720427" y="155786"/>
                </a:cubicBezTo>
                <a:cubicBezTo>
                  <a:pt x="1711146" y="151809"/>
                  <a:pt x="1701895" y="147591"/>
                  <a:pt x="1693333" y="142240"/>
                </a:cubicBezTo>
                <a:cubicBezTo>
                  <a:pt x="1683760" y="136257"/>
                  <a:pt x="1675633" y="128182"/>
                  <a:pt x="1666240" y="121920"/>
                </a:cubicBezTo>
                <a:cubicBezTo>
                  <a:pt x="1655286" y="114617"/>
                  <a:pt x="1643327" y="108903"/>
                  <a:pt x="1632373" y="101600"/>
                </a:cubicBezTo>
                <a:cubicBezTo>
                  <a:pt x="1622980" y="95338"/>
                  <a:pt x="1615081" y="86881"/>
                  <a:pt x="1605280" y="81280"/>
                </a:cubicBezTo>
                <a:cubicBezTo>
                  <a:pt x="1597719" y="76959"/>
                  <a:pt x="1563737" y="69200"/>
                  <a:pt x="1557867" y="67733"/>
                </a:cubicBezTo>
                <a:cubicBezTo>
                  <a:pt x="1506853" y="33723"/>
                  <a:pt x="1571688" y="73656"/>
                  <a:pt x="1510453" y="47413"/>
                </a:cubicBezTo>
                <a:cubicBezTo>
                  <a:pt x="1502971" y="44206"/>
                  <a:pt x="1497615" y="37073"/>
                  <a:pt x="1490133" y="33866"/>
                </a:cubicBezTo>
                <a:cubicBezTo>
                  <a:pt x="1481577" y="30199"/>
                  <a:pt x="1471991" y="29650"/>
                  <a:pt x="1463040" y="27093"/>
                </a:cubicBezTo>
                <a:cubicBezTo>
                  <a:pt x="1456175" y="25132"/>
                  <a:pt x="1449608" y="22199"/>
                  <a:pt x="1442720" y="20320"/>
                </a:cubicBezTo>
                <a:cubicBezTo>
                  <a:pt x="1424758" y="15421"/>
                  <a:pt x="1406196" y="12660"/>
                  <a:pt x="1388533" y="6773"/>
                </a:cubicBezTo>
                <a:cubicBezTo>
                  <a:pt x="1366071" y="-714"/>
                  <a:pt x="1360311" y="1129"/>
                  <a:pt x="135466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7858403-F144-42E6-820F-914AEF770F1F}"/>
              </a:ext>
            </a:extLst>
          </p:cNvPr>
          <p:cNvSpPr/>
          <p:nvPr/>
        </p:nvSpPr>
        <p:spPr>
          <a:xfrm>
            <a:off x="6802733" y="1936963"/>
            <a:ext cx="2849073" cy="2060793"/>
          </a:xfrm>
          <a:custGeom>
            <a:avLst/>
            <a:gdLst>
              <a:gd name="connsiteX0" fmla="*/ 3327 w 2624607"/>
              <a:gd name="connsiteY0" fmla="*/ 291254 h 1761600"/>
              <a:gd name="connsiteX1" fmla="*/ 3327 w 2624607"/>
              <a:gd name="connsiteY1" fmla="*/ 291254 h 1761600"/>
              <a:gd name="connsiteX2" fmla="*/ 10101 w 2624607"/>
              <a:gd name="connsiteY2" fmla="*/ 413174 h 1761600"/>
              <a:gd name="connsiteX3" fmla="*/ 23647 w 2624607"/>
              <a:gd name="connsiteY3" fmla="*/ 447040 h 1761600"/>
              <a:gd name="connsiteX4" fmla="*/ 50741 w 2624607"/>
              <a:gd name="connsiteY4" fmla="*/ 487680 h 1761600"/>
              <a:gd name="connsiteX5" fmla="*/ 165887 w 2624607"/>
              <a:gd name="connsiteY5" fmla="*/ 508000 h 1761600"/>
              <a:gd name="connsiteX6" fmla="*/ 192981 w 2624607"/>
              <a:gd name="connsiteY6" fmla="*/ 514774 h 1761600"/>
              <a:gd name="connsiteX7" fmla="*/ 233621 w 2624607"/>
              <a:gd name="connsiteY7" fmla="*/ 521547 h 1761600"/>
              <a:gd name="connsiteX8" fmla="*/ 274261 w 2624607"/>
              <a:gd name="connsiteY8" fmla="*/ 548640 h 1761600"/>
              <a:gd name="connsiteX9" fmla="*/ 301354 w 2624607"/>
              <a:gd name="connsiteY9" fmla="*/ 582507 h 1761600"/>
              <a:gd name="connsiteX10" fmla="*/ 314901 w 2624607"/>
              <a:gd name="connsiteY10" fmla="*/ 602827 h 1761600"/>
              <a:gd name="connsiteX11" fmla="*/ 335221 w 2624607"/>
              <a:gd name="connsiteY11" fmla="*/ 629920 h 1761600"/>
              <a:gd name="connsiteX12" fmla="*/ 362314 w 2624607"/>
              <a:gd name="connsiteY12" fmla="*/ 670560 h 1761600"/>
              <a:gd name="connsiteX13" fmla="*/ 369087 w 2624607"/>
              <a:gd name="connsiteY13" fmla="*/ 690880 h 1761600"/>
              <a:gd name="connsiteX14" fmla="*/ 382634 w 2624607"/>
              <a:gd name="connsiteY14" fmla="*/ 711200 h 1761600"/>
              <a:gd name="connsiteX15" fmla="*/ 443594 w 2624607"/>
              <a:gd name="connsiteY15" fmla="*/ 866987 h 1761600"/>
              <a:gd name="connsiteX16" fmla="*/ 457141 w 2624607"/>
              <a:gd name="connsiteY16" fmla="*/ 907627 h 1761600"/>
              <a:gd name="connsiteX17" fmla="*/ 463914 w 2624607"/>
              <a:gd name="connsiteY17" fmla="*/ 941494 h 1761600"/>
              <a:gd name="connsiteX18" fmla="*/ 484234 w 2624607"/>
              <a:gd name="connsiteY18" fmla="*/ 1009227 h 1761600"/>
              <a:gd name="connsiteX19" fmla="*/ 504554 w 2624607"/>
              <a:gd name="connsiteY19" fmla="*/ 1137920 h 1761600"/>
              <a:gd name="connsiteX20" fmla="*/ 497781 w 2624607"/>
              <a:gd name="connsiteY20" fmla="*/ 1246294 h 1761600"/>
              <a:gd name="connsiteX21" fmla="*/ 504554 w 2624607"/>
              <a:gd name="connsiteY21" fmla="*/ 1429174 h 1761600"/>
              <a:gd name="connsiteX22" fmla="*/ 511327 w 2624607"/>
              <a:gd name="connsiteY22" fmla="*/ 1456267 h 1761600"/>
              <a:gd name="connsiteX23" fmla="*/ 524874 w 2624607"/>
              <a:gd name="connsiteY23" fmla="*/ 1524000 h 1761600"/>
              <a:gd name="connsiteX24" fmla="*/ 545194 w 2624607"/>
              <a:gd name="connsiteY24" fmla="*/ 1598507 h 1761600"/>
              <a:gd name="connsiteX25" fmla="*/ 558741 w 2624607"/>
              <a:gd name="connsiteY25" fmla="*/ 1618827 h 1761600"/>
              <a:gd name="connsiteX26" fmla="*/ 579061 w 2624607"/>
              <a:gd name="connsiteY26" fmla="*/ 1625600 h 1761600"/>
              <a:gd name="connsiteX27" fmla="*/ 592607 w 2624607"/>
              <a:gd name="connsiteY27" fmla="*/ 1645920 h 1761600"/>
              <a:gd name="connsiteX28" fmla="*/ 612927 w 2624607"/>
              <a:gd name="connsiteY28" fmla="*/ 1652694 h 1761600"/>
              <a:gd name="connsiteX29" fmla="*/ 633247 w 2624607"/>
              <a:gd name="connsiteY29" fmla="*/ 1666240 h 1761600"/>
              <a:gd name="connsiteX30" fmla="*/ 653567 w 2624607"/>
              <a:gd name="connsiteY30" fmla="*/ 1673014 h 1761600"/>
              <a:gd name="connsiteX31" fmla="*/ 707754 w 2624607"/>
              <a:gd name="connsiteY31" fmla="*/ 1686560 h 1761600"/>
              <a:gd name="connsiteX32" fmla="*/ 728074 w 2624607"/>
              <a:gd name="connsiteY32" fmla="*/ 1693334 h 1761600"/>
              <a:gd name="connsiteX33" fmla="*/ 768714 w 2624607"/>
              <a:gd name="connsiteY33" fmla="*/ 1720427 h 1761600"/>
              <a:gd name="connsiteX34" fmla="*/ 829674 w 2624607"/>
              <a:gd name="connsiteY34" fmla="*/ 1740747 h 1761600"/>
              <a:gd name="connsiteX35" fmla="*/ 849994 w 2624607"/>
              <a:gd name="connsiteY35" fmla="*/ 1747520 h 1761600"/>
              <a:gd name="connsiteX36" fmla="*/ 870314 w 2624607"/>
              <a:gd name="connsiteY36" fmla="*/ 1754294 h 1761600"/>
              <a:gd name="connsiteX37" fmla="*/ 917727 w 2624607"/>
              <a:gd name="connsiteY37" fmla="*/ 1761067 h 1761600"/>
              <a:gd name="connsiteX38" fmla="*/ 1242847 w 2624607"/>
              <a:gd name="connsiteY38" fmla="*/ 1754294 h 1761600"/>
              <a:gd name="connsiteX39" fmla="*/ 2197887 w 2624607"/>
              <a:gd name="connsiteY39" fmla="*/ 1754294 h 1761600"/>
              <a:gd name="connsiteX40" fmla="*/ 2238527 w 2624607"/>
              <a:gd name="connsiteY40" fmla="*/ 1747520 h 1761600"/>
              <a:gd name="connsiteX41" fmla="*/ 2367221 w 2624607"/>
              <a:gd name="connsiteY41" fmla="*/ 1713654 h 1761600"/>
              <a:gd name="connsiteX42" fmla="*/ 2414634 w 2624607"/>
              <a:gd name="connsiteY42" fmla="*/ 1700107 h 1761600"/>
              <a:gd name="connsiteX43" fmla="*/ 2448501 w 2624607"/>
              <a:gd name="connsiteY43" fmla="*/ 1652694 h 1761600"/>
              <a:gd name="connsiteX44" fmla="*/ 2475594 w 2624607"/>
              <a:gd name="connsiteY44" fmla="*/ 1612054 h 1761600"/>
              <a:gd name="connsiteX45" fmla="*/ 2482367 w 2624607"/>
              <a:gd name="connsiteY45" fmla="*/ 1584960 h 1761600"/>
              <a:gd name="connsiteX46" fmla="*/ 2495914 w 2624607"/>
              <a:gd name="connsiteY46" fmla="*/ 1564640 h 1761600"/>
              <a:gd name="connsiteX47" fmla="*/ 2502687 w 2624607"/>
              <a:gd name="connsiteY47" fmla="*/ 1530774 h 1761600"/>
              <a:gd name="connsiteX48" fmla="*/ 2509461 w 2624607"/>
              <a:gd name="connsiteY48" fmla="*/ 1510454 h 1761600"/>
              <a:gd name="connsiteX49" fmla="*/ 2523007 w 2624607"/>
              <a:gd name="connsiteY49" fmla="*/ 1449494 h 1761600"/>
              <a:gd name="connsiteX50" fmla="*/ 2529781 w 2624607"/>
              <a:gd name="connsiteY50" fmla="*/ 1429174 h 1761600"/>
              <a:gd name="connsiteX51" fmla="*/ 2543327 w 2624607"/>
              <a:gd name="connsiteY51" fmla="*/ 1368214 h 1761600"/>
              <a:gd name="connsiteX52" fmla="*/ 2556874 w 2624607"/>
              <a:gd name="connsiteY52" fmla="*/ 1327574 h 1761600"/>
              <a:gd name="connsiteX53" fmla="*/ 2563647 w 2624607"/>
              <a:gd name="connsiteY53" fmla="*/ 1259840 h 1761600"/>
              <a:gd name="connsiteX54" fmla="*/ 2570421 w 2624607"/>
              <a:gd name="connsiteY54" fmla="*/ 1239520 h 1761600"/>
              <a:gd name="connsiteX55" fmla="*/ 2583967 w 2624607"/>
              <a:gd name="connsiteY55" fmla="*/ 1137920 h 1761600"/>
              <a:gd name="connsiteX56" fmla="*/ 2597514 w 2624607"/>
              <a:gd name="connsiteY56" fmla="*/ 1083734 h 1761600"/>
              <a:gd name="connsiteX57" fmla="*/ 2604287 w 2624607"/>
              <a:gd name="connsiteY57" fmla="*/ 1056640 h 1761600"/>
              <a:gd name="connsiteX58" fmla="*/ 2611061 w 2624607"/>
              <a:gd name="connsiteY58" fmla="*/ 941494 h 1761600"/>
              <a:gd name="connsiteX59" fmla="*/ 2617834 w 2624607"/>
              <a:gd name="connsiteY59" fmla="*/ 887307 h 1761600"/>
              <a:gd name="connsiteX60" fmla="*/ 2624607 w 2624607"/>
              <a:gd name="connsiteY60" fmla="*/ 812800 h 1761600"/>
              <a:gd name="connsiteX61" fmla="*/ 2611061 w 2624607"/>
              <a:gd name="connsiteY61" fmla="*/ 589280 h 1761600"/>
              <a:gd name="connsiteX62" fmla="*/ 2597514 w 2624607"/>
              <a:gd name="connsiteY62" fmla="*/ 548640 h 1761600"/>
              <a:gd name="connsiteX63" fmla="*/ 2583967 w 2624607"/>
              <a:gd name="connsiteY63" fmla="*/ 494454 h 1761600"/>
              <a:gd name="connsiteX64" fmla="*/ 2563647 w 2624607"/>
              <a:gd name="connsiteY64" fmla="*/ 426720 h 1761600"/>
              <a:gd name="connsiteX65" fmla="*/ 2536554 w 2624607"/>
              <a:gd name="connsiteY65" fmla="*/ 386080 h 1761600"/>
              <a:gd name="connsiteX66" fmla="*/ 2523007 w 2624607"/>
              <a:gd name="connsiteY66" fmla="*/ 365760 h 1761600"/>
              <a:gd name="connsiteX67" fmla="*/ 2462047 w 2624607"/>
              <a:gd name="connsiteY67" fmla="*/ 304800 h 1761600"/>
              <a:gd name="connsiteX68" fmla="*/ 2441727 w 2624607"/>
              <a:gd name="connsiteY68" fmla="*/ 284480 h 1761600"/>
              <a:gd name="connsiteX69" fmla="*/ 2407861 w 2624607"/>
              <a:gd name="connsiteY69" fmla="*/ 257387 h 1761600"/>
              <a:gd name="connsiteX70" fmla="*/ 2380767 w 2624607"/>
              <a:gd name="connsiteY70" fmla="*/ 230294 h 1761600"/>
              <a:gd name="connsiteX71" fmla="*/ 2353674 w 2624607"/>
              <a:gd name="connsiteY71" fmla="*/ 216747 h 1761600"/>
              <a:gd name="connsiteX72" fmla="*/ 2326581 w 2624607"/>
              <a:gd name="connsiteY72" fmla="*/ 196427 h 1761600"/>
              <a:gd name="connsiteX73" fmla="*/ 2299487 w 2624607"/>
              <a:gd name="connsiteY73" fmla="*/ 182880 h 1761600"/>
              <a:gd name="connsiteX74" fmla="*/ 2245301 w 2624607"/>
              <a:gd name="connsiteY74" fmla="*/ 149014 h 1761600"/>
              <a:gd name="connsiteX75" fmla="*/ 2191114 w 2624607"/>
              <a:gd name="connsiteY75" fmla="*/ 135467 h 1761600"/>
              <a:gd name="connsiteX76" fmla="*/ 2096287 w 2624607"/>
              <a:gd name="connsiteY76" fmla="*/ 108374 h 1761600"/>
              <a:gd name="connsiteX77" fmla="*/ 2055647 w 2624607"/>
              <a:gd name="connsiteY77" fmla="*/ 101600 h 1761600"/>
              <a:gd name="connsiteX78" fmla="*/ 1886314 w 2624607"/>
              <a:gd name="connsiteY78" fmla="*/ 81280 h 1761600"/>
              <a:gd name="connsiteX79" fmla="*/ 1825354 w 2624607"/>
              <a:gd name="connsiteY79" fmla="*/ 67734 h 1761600"/>
              <a:gd name="connsiteX80" fmla="*/ 1771167 w 2624607"/>
              <a:gd name="connsiteY80" fmla="*/ 54187 h 1761600"/>
              <a:gd name="connsiteX81" fmla="*/ 1588287 w 2624607"/>
              <a:gd name="connsiteY81" fmla="*/ 40640 h 1761600"/>
              <a:gd name="connsiteX82" fmla="*/ 1520554 w 2624607"/>
              <a:gd name="connsiteY82" fmla="*/ 33867 h 1761600"/>
              <a:gd name="connsiteX83" fmla="*/ 1412181 w 2624607"/>
              <a:gd name="connsiteY83" fmla="*/ 20320 h 1761600"/>
              <a:gd name="connsiteX84" fmla="*/ 1357994 w 2624607"/>
              <a:gd name="connsiteY84" fmla="*/ 13547 h 1761600"/>
              <a:gd name="connsiteX85" fmla="*/ 1202207 w 2624607"/>
              <a:gd name="connsiteY85" fmla="*/ 0 h 1761600"/>
              <a:gd name="connsiteX86" fmla="*/ 728074 w 2624607"/>
              <a:gd name="connsiteY86" fmla="*/ 6774 h 1761600"/>
              <a:gd name="connsiteX87" fmla="*/ 633247 w 2624607"/>
              <a:gd name="connsiteY87" fmla="*/ 20320 h 1761600"/>
              <a:gd name="connsiteX88" fmla="*/ 606154 w 2624607"/>
              <a:gd name="connsiteY88" fmla="*/ 27094 h 1761600"/>
              <a:gd name="connsiteX89" fmla="*/ 558741 w 2624607"/>
              <a:gd name="connsiteY89" fmla="*/ 33867 h 1761600"/>
              <a:gd name="connsiteX90" fmla="*/ 511327 w 2624607"/>
              <a:gd name="connsiteY90" fmla="*/ 47414 h 1761600"/>
              <a:gd name="connsiteX91" fmla="*/ 477461 w 2624607"/>
              <a:gd name="connsiteY91" fmla="*/ 54187 h 1761600"/>
              <a:gd name="connsiteX92" fmla="*/ 457141 w 2624607"/>
              <a:gd name="connsiteY92" fmla="*/ 60960 h 1761600"/>
              <a:gd name="connsiteX93" fmla="*/ 423274 w 2624607"/>
              <a:gd name="connsiteY93" fmla="*/ 67734 h 1761600"/>
              <a:gd name="connsiteX94" fmla="*/ 389407 w 2624607"/>
              <a:gd name="connsiteY94" fmla="*/ 81280 h 1761600"/>
              <a:gd name="connsiteX95" fmla="*/ 321674 w 2624607"/>
              <a:gd name="connsiteY95" fmla="*/ 94827 h 1761600"/>
              <a:gd name="connsiteX96" fmla="*/ 287807 w 2624607"/>
              <a:gd name="connsiteY96" fmla="*/ 108374 h 1761600"/>
              <a:gd name="connsiteX97" fmla="*/ 260714 w 2624607"/>
              <a:gd name="connsiteY97" fmla="*/ 115147 h 1761600"/>
              <a:gd name="connsiteX98" fmla="*/ 213301 w 2624607"/>
              <a:gd name="connsiteY98" fmla="*/ 128694 h 1761600"/>
              <a:gd name="connsiteX99" fmla="*/ 172661 w 2624607"/>
              <a:gd name="connsiteY99" fmla="*/ 142240 h 1761600"/>
              <a:gd name="connsiteX100" fmla="*/ 152341 w 2624607"/>
              <a:gd name="connsiteY100" fmla="*/ 155787 h 1761600"/>
              <a:gd name="connsiteX101" fmla="*/ 132021 w 2624607"/>
              <a:gd name="connsiteY101" fmla="*/ 162560 h 1761600"/>
              <a:gd name="connsiteX102" fmla="*/ 37194 w 2624607"/>
              <a:gd name="connsiteY102" fmla="*/ 216747 h 1761600"/>
              <a:gd name="connsiteX103" fmla="*/ 3327 w 2624607"/>
              <a:gd name="connsiteY103" fmla="*/ 257387 h 1761600"/>
              <a:gd name="connsiteX104" fmla="*/ 3327 w 2624607"/>
              <a:gd name="connsiteY104" fmla="*/ 291254 h 17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624607" h="1761600">
                <a:moveTo>
                  <a:pt x="3327" y="291254"/>
                </a:moveTo>
                <a:lnTo>
                  <a:pt x="3327" y="291254"/>
                </a:lnTo>
                <a:cubicBezTo>
                  <a:pt x="5585" y="331894"/>
                  <a:pt x="4837" y="372813"/>
                  <a:pt x="10101" y="413174"/>
                </a:cubicBezTo>
                <a:cubicBezTo>
                  <a:pt x="11674" y="425230"/>
                  <a:pt x="17825" y="436366"/>
                  <a:pt x="23647" y="447040"/>
                </a:cubicBezTo>
                <a:cubicBezTo>
                  <a:pt x="31443" y="461333"/>
                  <a:pt x="35295" y="482531"/>
                  <a:pt x="50741" y="487680"/>
                </a:cubicBezTo>
                <a:cubicBezTo>
                  <a:pt x="115039" y="509113"/>
                  <a:pt x="77160" y="499934"/>
                  <a:pt x="165887" y="508000"/>
                </a:cubicBezTo>
                <a:cubicBezTo>
                  <a:pt x="174918" y="510258"/>
                  <a:pt x="183852" y="512948"/>
                  <a:pt x="192981" y="514774"/>
                </a:cubicBezTo>
                <a:cubicBezTo>
                  <a:pt x="206448" y="517467"/>
                  <a:pt x="220944" y="516265"/>
                  <a:pt x="233621" y="521547"/>
                </a:cubicBezTo>
                <a:cubicBezTo>
                  <a:pt x="248650" y="527809"/>
                  <a:pt x="274261" y="548640"/>
                  <a:pt x="274261" y="548640"/>
                </a:cubicBezTo>
                <a:cubicBezTo>
                  <a:pt x="287446" y="588198"/>
                  <a:pt x="270717" y="551870"/>
                  <a:pt x="301354" y="582507"/>
                </a:cubicBezTo>
                <a:cubicBezTo>
                  <a:pt x="307110" y="588263"/>
                  <a:pt x="310169" y="596203"/>
                  <a:pt x="314901" y="602827"/>
                </a:cubicBezTo>
                <a:cubicBezTo>
                  <a:pt x="321463" y="612013"/>
                  <a:pt x="328448" y="620889"/>
                  <a:pt x="335221" y="629920"/>
                </a:cubicBezTo>
                <a:cubicBezTo>
                  <a:pt x="350776" y="692144"/>
                  <a:pt x="328295" y="628037"/>
                  <a:pt x="362314" y="670560"/>
                </a:cubicBezTo>
                <a:cubicBezTo>
                  <a:pt x="366774" y="676135"/>
                  <a:pt x="365894" y="684494"/>
                  <a:pt x="369087" y="690880"/>
                </a:cubicBezTo>
                <a:cubicBezTo>
                  <a:pt x="372728" y="698161"/>
                  <a:pt x="378118" y="704427"/>
                  <a:pt x="382634" y="711200"/>
                </a:cubicBezTo>
                <a:cubicBezTo>
                  <a:pt x="414502" y="806802"/>
                  <a:pt x="375644" y="693336"/>
                  <a:pt x="443594" y="866987"/>
                </a:cubicBezTo>
                <a:cubicBezTo>
                  <a:pt x="448797" y="880285"/>
                  <a:pt x="454341" y="893625"/>
                  <a:pt x="457141" y="907627"/>
                </a:cubicBezTo>
                <a:cubicBezTo>
                  <a:pt x="459399" y="918916"/>
                  <a:pt x="460885" y="930387"/>
                  <a:pt x="463914" y="941494"/>
                </a:cubicBezTo>
                <a:cubicBezTo>
                  <a:pt x="470790" y="966705"/>
                  <a:pt x="480266" y="984096"/>
                  <a:pt x="484234" y="1009227"/>
                </a:cubicBezTo>
                <a:cubicBezTo>
                  <a:pt x="506399" y="1149608"/>
                  <a:pt x="487482" y="1069629"/>
                  <a:pt x="504554" y="1137920"/>
                </a:cubicBezTo>
                <a:cubicBezTo>
                  <a:pt x="502296" y="1174045"/>
                  <a:pt x="497781" y="1210099"/>
                  <a:pt x="497781" y="1246294"/>
                </a:cubicBezTo>
                <a:cubicBezTo>
                  <a:pt x="497781" y="1307296"/>
                  <a:pt x="500627" y="1368299"/>
                  <a:pt x="504554" y="1429174"/>
                </a:cubicBezTo>
                <a:cubicBezTo>
                  <a:pt x="505153" y="1438464"/>
                  <a:pt x="509376" y="1447165"/>
                  <a:pt x="511327" y="1456267"/>
                </a:cubicBezTo>
                <a:cubicBezTo>
                  <a:pt x="516151" y="1478781"/>
                  <a:pt x="520358" y="1501422"/>
                  <a:pt x="524874" y="1524000"/>
                </a:cubicBezTo>
                <a:cubicBezTo>
                  <a:pt x="528509" y="1542177"/>
                  <a:pt x="535371" y="1583773"/>
                  <a:pt x="545194" y="1598507"/>
                </a:cubicBezTo>
                <a:cubicBezTo>
                  <a:pt x="549710" y="1605280"/>
                  <a:pt x="552384" y="1613742"/>
                  <a:pt x="558741" y="1618827"/>
                </a:cubicBezTo>
                <a:cubicBezTo>
                  <a:pt x="564316" y="1623287"/>
                  <a:pt x="572288" y="1623342"/>
                  <a:pt x="579061" y="1625600"/>
                </a:cubicBezTo>
                <a:cubicBezTo>
                  <a:pt x="583576" y="1632373"/>
                  <a:pt x="586251" y="1640835"/>
                  <a:pt x="592607" y="1645920"/>
                </a:cubicBezTo>
                <a:cubicBezTo>
                  <a:pt x="598182" y="1650380"/>
                  <a:pt x="606541" y="1649501"/>
                  <a:pt x="612927" y="1652694"/>
                </a:cubicBezTo>
                <a:cubicBezTo>
                  <a:pt x="620208" y="1656335"/>
                  <a:pt x="625966" y="1662599"/>
                  <a:pt x="633247" y="1666240"/>
                </a:cubicBezTo>
                <a:cubicBezTo>
                  <a:pt x="639633" y="1669433"/>
                  <a:pt x="646679" y="1671135"/>
                  <a:pt x="653567" y="1673014"/>
                </a:cubicBezTo>
                <a:cubicBezTo>
                  <a:pt x="671529" y="1677913"/>
                  <a:pt x="690091" y="1680672"/>
                  <a:pt x="707754" y="1686560"/>
                </a:cubicBezTo>
                <a:cubicBezTo>
                  <a:pt x="714527" y="1688818"/>
                  <a:pt x="721833" y="1689867"/>
                  <a:pt x="728074" y="1693334"/>
                </a:cubicBezTo>
                <a:cubicBezTo>
                  <a:pt x="742306" y="1701241"/>
                  <a:pt x="753269" y="1715278"/>
                  <a:pt x="768714" y="1720427"/>
                </a:cubicBezTo>
                <a:lnTo>
                  <a:pt x="829674" y="1740747"/>
                </a:lnTo>
                <a:lnTo>
                  <a:pt x="849994" y="1747520"/>
                </a:lnTo>
                <a:cubicBezTo>
                  <a:pt x="856767" y="1749778"/>
                  <a:pt x="863246" y="1753284"/>
                  <a:pt x="870314" y="1754294"/>
                </a:cubicBezTo>
                <a:lnTo>
                  <a:pt x="917727" y="1761067"/>
                </a:lnTo>
                <a:cubicBezTo>
                  <a:pt x="1026100" y="1758809"/>
                  <a:pt x="1134450" y="1754294"/>
                  <a:pt x="1242847" y="1754294"/>
                </a:cubicBezTo>
                <a:cubicBezTo>
                  <a:pt x="2295200" y="1754294"/>
                  <a:pt x="1655340" y="1770734"/>
                  <a:pt x="2197887" y="1754294"/>
                </a:cubicBezTo>
                <a:cubicBezTo>
                  <a:pt x="2211434" y="1752036"/>
                  <a:pt x="2225120" y="1750499"/>
                  <a:pt x="2238527" y="1747520"/>
                </a:cubicBezTo>
                <a:cubicBezTo>
                  <a:pt x="2314691" y="1730594"/>
                  <a:pt x="2305351" y="1730528"/>
                  <a:pt x="2367221" y="1713654"/>
                </a:cubicBezTo>
                <a:cubicBezTo>
                  <a:pt x="2413985" y="1700900"/>
                  <a:pt x="2375708" y="1713082"/>
                  <a:pt x="2414634" y="1700107"/>
                </a:cubicBezTo>
                <a:cubicBezTo>
                  <a:pt x="2458695" y="1634017"/>
                  <a:pt x="2389665" y="1736745"/>
                  <a:pt x="2448501" y="1652694"/>
                </a:cubicBezTo>
                <a:cubicBezTo>
                  <a:pt x="2457838" y="1639356"/>
                  <a:pt x="2475594" y="1612054"/>
                  <a:pt x="2475594" y="1612054"/>
                </a:cubicBezTo>
                <a:cubicBezTo>
                  <a:pt x="2477852" y="1603023"/>
                  <a:pt x="2478700" y="1593517"/>
                  <a:pt x="2482367" y="1584960"/>
                </a:cubicBezTo>
                <a:cubicBezTo>
                  <a:pt x="2485574" y="1577478"/>
                  <a:pt x="2493056" y="1572262"/>
                  <a:pt x="2495914" y="1564640"/>
                </a:cubicBezTo>
                <a:cubicBezTo>
                  <a:pt x="2499956" y="1553861"/>
                  <a:pt x="2499895" y="1541942"/>
                  <a:pt x="2502687" y="1530774"/>
                </a:cubicBezTo>
                <a:cubicBezTo>
                  <a:pt x="2504419" y="1523847"/>
                  <a:pt x="2507729" y="1517381"/>
                  <a:pt x="2509461" y="1510454"/>
                </a:cubicBezTo>
                <a:cubicBezTo>
                  <a:pt x="2523427" y="1454591"/>
                  <a:pt x="2509102" y="1498161"/>
                  <a:pt x="2523007" y="1449494"/>
                </a:cubicBezTo>
                <a:cubicBezTo>
                  <a:pt x="2524969" y="1442629"/>
                  <a:pt x="2528049" y="1436101"/>
                  <a:pt x="2529781" y="1429174"/>
                </a:cubicBezTo>
                <a:cubicBezTo>
                  <a:pt x="2539450" y="1390499"/>
                  <a:pt x="2532896" y="1402982"/>
                  <a:pt x="2543327" y="1368214"/>
                </a:cubicBezTo>
                <a:cubicBezTo>
                  <a:pt x="2547430" y="1354537"/>
                  <a:pt x="2556874" y="1327574"/>
                  <a:pt x="2556874" y="1327574"/>
                </a:cubicBezTo>
                <a:cubicBezTo>
                  <a:pt x="2559132" y="1304996"/>
                  <a:pt x="2560197" y="1282267"/>
                  <a:pt x="2563647" y="1259840"/>
                </a:cubicBezTo>
                <a:cubicBezTo>
                  <a:pt x="2564733" y="1252783"/>
                  <a:pt x="2569247" y="1246563"/>
                  <a:pt x="2570421" y="1239520"/>
                </a:cubicBezTo>
                <a:cubicBezTo>
                  <a:pt x="2582276" y="1168393"/>
                  <a:pt x="2571438" y="1196388"/>
                  <a:pt x="2583967" y="1137920"/>
                </a:cubicBezTo>
                <a:cubicBezTo>
                  <a:pt x="2587868" y="1119715"/>
                  <a:pt x="2592998" y="1101796"/>
                  <a:pt x="2597514" y="1083734"/>
                </a:cubicBezTo>
                <a:lnTo>
                  <a:pt x="2604287" y="1056640"/>
                </a:lnTo>
                <a:cubicBezTo>
                  <a:pt x="2606545" y="1018258"/>
                  <a:pt x="2607995" y="979820"/>
                  <a:pt x="2611061" y="941494"/>
                </a:cubicBezTo>
                <a:cubicBezTo>
                  <a:pt x="2612513" y="923349"/>
                  <a:pt x="2615929" y="905410"/>
                  <a:pt x="2617834" y="887307"/>
                </a:cubicBezTo>
                <a:cubicBezTo>
                  <a:pt x="2620444" y="862506"/>
                  <a:pt x="2622349" y="837636"/>
                  <a:pt x="2624607" y="812800"/>
                </a:cubicBezTo>
                <a:cubicBezTo>
                  <a:pt x="2624036" y="801385"/>
                  <a:pt x="2616306" y="622498"/>
                  <a:pt x="2611061" y="589280"/>
                </a:cubicBezTo>
                <a:cubicBezTo>
                  <a:pt x="2608834" y="575175"/>
                  <a:pt x="2600977" y="562493"/>
                  <a:pt x="2597514" y="548640"/>
                </a:cubicBezTo>
                <a:cubicBezTo>
                  <a:pt x="2592998" y="530578"/>
                  <a:pt x="2588153" y="512595"/>
                  <a:pt x="2583967" y="494454"/>
                </a:cubicBezTo>
                <a:cubicBezTo>
                  <a:pt x="2576866" y="463685"/>
                  <a:pt x="2579298" y="455413"/>
                  <a:pt x="2563647" y="426720"/>
                </a:cubicBezTo>
                <a:cubicBezTo>
                  <a:pt x="2555851" y="412427"/>
                  <a:pt x="2545585" y="399627"/>
                  <a:pt x="2536554" y="386080"/>
                </a:cubicBezTo>
                <a:cubicBezTo>
                  <a:pt x="2532038" y="379307"/>
                  <a:pt x="2528763" y="371516"/>
                  <a:pt x="2523007" y="365760"/>
                </a:cubicBezTo>
                <a:lnTo>
                  <a:pt x="2462047" y="304800"/>
                </a:lnTo>
                <a:cubicBezTo>
                  <a:pt x="2455274" y="298027"/>
                  <a:pt x="2449207" y="290464"/>
                  <a:pt x="2441727" y="284480"/>
                </a:cubicBezTo>
                <a:cubicBezTo>
                  <a:pt x="2430438" y="275449"/>
                  <a:pt x="2418666" y="266991"/>
                  <a:pt x="2407861" y="257387"/>
                </a:cubicBezTo>
                <a:cubicBezTo>
                  <a:pt x="2398315" y="248902"/>
                  <a:pt x="2390985" y="237957"/>
                  <a:pt x="2380767" y="230294"/>
                </a:cubicBezTo>
                <a:cubicBezTo>
                  <a:pt x="2372689" y="224236"/>
                  <a:pt x="2362236" y="222099"/>
                  <a:pt x="2353674" y="216747"/>
                </a:cubicBezTo>
                <a:cubicBezTo>
                  <a:pt x="2344101" y="210764"/>
                  <a:pt x="2336154" y="202410"/>
                  <a:pt x="2326581" y="196427"/>
                </a:cubicBezTo>
                <a:cubicBezTo>
                  <a:pt x="2318018" y="191075"/>
                  <a:pt x="2308209" y="187968"/>
                  <a:pt x="2299487" y="182880"/>
                </a:cubicBezTo>
                <a:cubicBezTo>
                  <a:pt x="2281089" y="172148"/>
                  <a:pt x="2265965" y="154180"/>
                  <a:pt x="2245301" y="149014"/>
                </a:cubicBezTo>
                <a:cubicBezTo>
                  <a:pt x="2227239" y="144498"/>
                  <a:pt x="2209076" y="140366"/>
                  <a:pt x="2191114" y="135467"/>
                </a:cubicBezTo>
                <a:cubicBezTo>
                  <a:pt x="2159399" y="126817"/>
                  <a:pt x="2128179" y="116347"/>
                  <a:pt x="2096287" y="108374"/>
                </a:cubicBezTo>
                <a:cubicBezTo>
                  <a:pt x="2082963" y="105043"/>
                  <a:pt x="2069243" y="103542"/>
                  <a:pt x="2055647" y="101600"/>
                </a:cubicBezTo>
                <a:cubicBezTo>
                  <a:pt x="1959157" y="87816"/>
                  <a:pt x="1969713" y="89621"/>
                  <a:pt x="1886314" y="81280"/>
                </a:cubicBezTo>
                <a:lnTo>
                  <a:pt x="1825354" y="67734"/>
                </a:lnTo>
                <a:cubicBezTo>
                  <a:pt x="1807231" y="63470"/>
                  <a:pt x="1789532" y="57248"/>
                  <a:pt x="1771167" y="54187"/>
                </a:cubicBezTo>
                <a:cubicBezTo>
                  <a:pt x="1728105" y="47010"/>
                  <a:pt x="1619452" y="42949"/>
                  <a:pt x="1588287" y="40640"/>
                </a:cubicBezTo>
                <a:cubicBezTo>
                  <a:pt x="1565659" y="38964"/>
                  <a:pt x="1543132" y="36125"/>
                  <a:pt x="1520554" y="33867"/>
                </a:cubicBezTo>
                <a:cubicBezTo>
                  <a:pt x="1463641" y="19639"/>
                  <a:pt x="1512797" y="30382"/>
                  <a:pt x="1412181" y="20320"/>
                </a:cubicBezTo>
                <a:cubicBezTo>
                  <a:pt x="1394068" y="18509"/>
                  <a:pt x="1376086" y="15557"/>
                  <a:pt x="1357994" y="13547"/>
                </a:cubicBezTo>
                <a:cubicBezTo>
                  <a:pt x="1292511" y="6271"/>
                  <a:pt x="1271963" y="5366"/>
                  <a:pt x="1202207" y="0"/>
                </a:cubicBezTo>
                <a:lnTo>
                  <a:pt x="728074" y="6774"/>
                </a:lnTo>
                <a:cubicBezTo>
                  <a:pt x="713753" y="7141"/>
                  <a:pt x="651483" y="16673"/>
                  <a:pt x="633247" y="20320"/>
                </a:cubicBezTo>
                <a:cubicBezTo>
                  <a:pt x="624119" y="22146"/>
                  <a:pt x="615313" y="25429"/>
                  <a:pt x="606154" y="27094"/>
                </a:cubicBezTo>
                <a:cubicBezTo>
                  <a:pt x="590447" y="29950"/>
                  <a:pt x="574448" y="31011"/>
                  <a:pt x="558741" y="33867"/>
                </a:cubicBezTo>
                <a:cubicBezTo>
                  <a:pt x="512271" y="42316"/>
                  <a:pt x="550026" y="37739"/>
                  <a:pt x="511327" y="47414"/>
                </a:cubicBezTo>
                <a:cubicBezTo>
                  <a:pt x="500159" y="50206"/>
                  <a:pt x="488630" y="51395"/>
                  <a:pt x="477461" y="54187"/>
                </a:cubicBezTo>
                <a:cubicBezTo>
                  <a:pt x="470534" y="55919"/>
                  <a:pt x="464068" y="59228"/>
                  <a:pt x="457141" y="60960"/>
                </a:cubicBezTo>
                <a:cubicBezTo>
                  <a:pt x="445972" y="63752"/>
                  <a:pt x="434301" y="64426"/>
                  <a:pt x="423274" y="67734"/>
                </a:cubicBezTo>
                <a:cubicBezTo>
                  <a:pt x="411628" y="71228"/>
                  <a:pt x="401155" y="78147"/>
                  <a:pt x="389407" y="81280"/>
                </a:cubicBezTo>
                <a:cubicBezTo>
                  <a:pt x="367160" y="87213"/>
                  <a:pt x="321674" y="94827"/>
                  <a:pt x="321674" y="94827"/>
                </a:cubicBezTo>
                <a:cubicBezTo>
                  <a:pt x="310385" y="99343"/>
                  <a:pt x="299342" y="104529"/>
                  <a:pt x="287807" y="108374"/>
                </a:cubicBezTo>
                <a:cubicBezTo>
                  <a:pt x="278976" y="111318"/>
                  <a:pt x="269695" y="112698"/>
                  <a:pt x="260714" y="115147"/>
                </a:cubicBezTo>
                <a:cubicBezTo>
                  <a:pt x="244856" y="119472"/>
                  <a:pt x="229011" y="123860"/>
                  <a:pt x="213301" y="128694"/>
                </a:cubicBezTo>
                <a:cubicBezTo>
                  <a:pt x="199653" y="132893"/>
                  <a:pt x="172661" y="142240"/>
                  <a:pt x="172661" y="142240"/>
                </a:cubicBezTo>
                <a:cubicBezTo>
                  <a:pt x="165888" y="146756"/>
                  <a:pt x="159622" y="152146"/>
                  <a:pt x="152341" y="155787"/>
                </a:cubicBezTo>
                <a:cubicBezTo>
                  <a:pt x="145955" y="158980"/>
                  <a:pt x="138521" y="159606"/>
                  <a:pt x="132021" y="162560"/>
                </a:cubicBezTo>
                <a:cubicBezTo>
                  <a:pt x="112545" y="171413"/>
                  <a:pt x="54912" y="199029"/>
                  <a:pt x="37194" y="216747"/>
                </a:cubicBezTo>
                <a:cubicBezTo>
                  <a:pt x="11118" y="242823"/>
                  <a:pt x="22188" y="229097"/>
                  <a:pt x="3327" y="257387"/>
                </a:cubicBezTo>
                <a:cubicBezTo>
                  <a:pt x="-4160" y="279849"/>
                  <a:pt x="3327" y="285610"/>
                  <a:pt x="3327" y="29125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F61D48B2-DE1A-4591-BA33-CB7E98EFB2EB}"/>
              </a:ext>
            </a:extLst>
          </p:cNvPr>
          <p:cNvSpPr/>
          <p:nvPr/>
        </p:nvSpPr>
        <p:spPr>
          <a:xfrm>
            <a:off x="7004519" y="3661166"/>
            <a:ext cx="2495628" cy="2558659"/>
          </a:xfrm>
          <a:custGeom>
            <a:avLst/>
            <a:gdLst>
              <a:gd name="connsiteX0" fmla="*/ 27103 w 2248766"/>
              <a:gd name="connsiteY0" fmla="*/ 10152 h 2177619"/>
              <a:gd name="connsiteX1" fmla="*/ 27103 w 2248766"/>
              <a:gd name="connsiteY1" fmla="*/ 10152 h 2177619"/>
              <a:gd name="connsiteX2" fmla="*/ 6783 w 2248766"/>
              <a:gd name="connsiteY2" fmla="*/ 64339 h 2177619"/>
              <a:gd name="connsiteX3" fmla="*/ 6783 w 2248766"/>
              <a:gd name="connsiteY3" fmla="*/ 213352 h 2177619"/>
              <a:gd name="connsiteX4" fmla="*/ 13556 w 2248766"/>
              <a:gd name="connsiteY4" fmla="*/ 233672 h 2177619"/>
              <a:gd name="connsiteX5" fmla="*/ 20330 w 2248766"/>
              <a:gd name="connsiteY5" fmla="*/ 260766 h 2177619"/>
              <a:gd name="connsiteX6" fmla="*/ 40650 w 2248766"/>
              <a:gd name="connsiteY6" fmla="*/ 335272 h 2177619"/>
              <a:gd name="connsiteX7" fmla="*/ 47423 w 2248766"/>
              <a:gd name="connsiteY7" fmla="*/ 355592 h 2177619"/>
              <a:gd name="connsiteX8" fmla="*/ 54196 w 2248766"/>
              <a:gd name="connsiteY8" fmla="*/ 375912 h 2177619"/>
              <a:gd name="connsiteX9" fmla="*/ 60970 w 2248766"/>
              <a:gd name="connsiteY9" fmla="*/ 403006 h 2177619"/>
              <a:gd name="connsiteX10" fmla="*/ 74516 w 2248766"/>
              <a:gd name="connsiteY10" fmla="*/ 423326 h 2177619"/>
              <a:gd name="connsiteX11" fmla="*/ 94836 w 2248766"/>
              <a:gd name="connsiteY11" fmla="*/ 477512 h 2177619"/>
              <a:gd name="connsiteX12" fmla="*/ 115156 w 2248766"/>
              <a:gd name="connsiteY12" fmla="*/ 545246 h 2177619"/>
              <a:gd name="connsiteX13" fmla="*/ 135476 w 2248766"/>
              <a:gd name="connsiteY13" fmla="*/ 585886 h 2177619"/>
              <a:gd name="connsiteX14" fmla="*/ 149023 w 2248766"/>
              <a:gd name="connsiteY14" fmla="*/ 640072 h 2177619"/>
              <a:gd name="connsiteX15" fmla="*/ 155796 w 2248766"/>
              <a:gd name="connsiteY15" fmla="*/ 660392 h 2177619"/>
              <a:gd name="connsiteX16" fmla="*/ 182890 w 2248766"/>
              <a:gd name="connsiteY16" fmla="*/ 728126 h 2177619"/>
              <a:gd name="connsiteX17" fmla="*/ 203210 w 2248766"/>
              <a:gd name="connsiteY17" fmla="*/ 782312 h 2177619"/>
              <a:gd name="connsiteX18" fmla="*/ 209983 w 2248766"/>
              <a:gd name="connsiteY18" fmla="*/ 836499 h 2177619"/>
              <a:gd name="connsiteX19" fmla="*/ 216756 w 2248766"/>
              <a:gd name="connsiteY19" fmla="*/ 856819 h 2177619"/>
              <a:gd name="connsiteX20" fmla="*/ 230303 w 2248766"/>
              <a:gd name="connsiteY20" fmla="*/ 911006 h 2177619"/>
              <a:gd name="connsiteX21" fmla="*/ 243850 w 2248766"/>
              <a:gd name="connsiteY21" fmla="*/ 965192 h 2177619"/>
              <a:gd name="connsiteX22" fmla="*/ 250623 w 2248766"/>
              <a:gd name="connsiteY22" fmla="*/ 1026152 h 2177619"/>
              <a:gd name="connsiteX23" fmla="*/ 264170 w 2248766"/>
              <a:gd name="connsiteY23" fmla="*/ 1087112 h 2177619"/>
              <a:gd name="connsiteX24" fmla="*/ 270943 w 2248766"/>
              <a:gd name="connsiteY24" fmla="*/ 1168392 h 2177619"/>
              <a:gd name="connsiteX25" fmla="*/ 277716 w 2248766"/>
              <a:gd name="connsiteY25" fmla="*/ 1195486 h 2177619"/>
              <a:gd name="connsiteX26" fmla="*/ 298036 w 2248766"/>
              <a:gd name="connsiteY26" fmla="*/ 1310632 h 2177619"/>
              <a:gd name="connsiteX27" fmla="*/ 304810 w 2248766"/>
              <a:gd name="connsiteY27" fmla="*/ 1385139 h 2177619"/>
              <a:gd name="connsiteX28" fmla="*/ 311583 w 2248766"/>
              <a:gd name="connsiteY28" fmla="*/ 1425779 h 2177619"/>
              <a:gd name="connsiteX29" fmla="*/ 318356 w 2248766"/>
              <a:gd name="connsiteY29" fmla="*/ 1493512 h 2177619"/>
              <a:gd name="connsiteX30" fmla="*/ 311583 w 2248766"/>
              <a:gd name="connsiteY30" fmla="*/ 1866046 h 2177619"/>
              <a:gd name="connsiteX31" fmla="*/ 318356 w 2248766"/>
              <a:gd name="connsiteY31" fmla="*/ 2028606 h 2177619"/>
              <a:gd name="connsiteX32" fmla="*/ 331903 w 2248766"/>
              <a:gd name="connsiteY32" fmla="*/ 2069246 h 2177619"/>
              <a:gd name="connsiteX33" fmla="*/ 345450 w 2248766"/>
              <a:gd name="connsiteY33" fmla="*/ 2109886 h 2177619"/>
              <a:gd name="connsiteX34" fmla="*/ 447050 w 2248766"/>
              <a:gd name="connsiteY34" fmla="*/ 2143752 h 2177619"/>
              <a:gd name="connsiteX35" fmla="*/ 487690 w 2248766"/>
              <a:gd name="connsiteY35" fmla="*/ 2157299 h 2177619"/>
              <a:gd name="connsiteX36" fmla="*/ 636703 w 2248766"/>
              <a:gd name="connsiteY36" fmla="*/ 2170846 h 2177619"/>
              <a:gd name="connsiteX37" fmla="*/ 1280170 w 2248766"/>
              <a:gd name="connsiteY37" fmla="*/ 2177619 h 2177619"/>
              <a:gd name="connsiteX38" fmla="*/ 1896543 w 2248766"/>
              <a:gd name="connsiteY38" fmla="*/ 2170846 h 2177619"/>
              <a:gd name="connsiteX39" fmla="*/ 1971050 w 2248766"/>
              <a:gd name="connsiteY39" fmla="*/ 2164072 h 2177619"/>
              <a:gd name="connsiteX40" fmla="*/ 2011690 w 2248766"/>
              <a:gd name="connsiteY40" fmla="*/ 2150526 h 2177619"/>
              <a:gd name="connsiteX41" fmla="*/ 2052330 w 2248766"/>
              <a:gd name="connsiteY41" fmla="*/ 2136979 h 2177619"/>
              <a:gd name="connsiteX42" fmla="*/ 2072650 w 2248766"/>
              <a:gd name="connsiteY42" fmla="*/ 2130206 h 2177619"/>
              <a:gd name="connsiteX43" fmla="*/ 2126836 w 2248766"/>
              <a:gd name="connsiteY43" fmla="*/ 2116659 h 2177619"/>
              <a:gd name="connsiteX44" fmla="*/ 2167476 w 2248766"/>
              <a:gd name="connsiteY44" fmla="*/ 2089566 h 2177619"/>
              <a:gd name="connsiteX45" fmla="*/ 2201343 w 2248766"/>
              <a:gd name="connsiteY45" fmla="*/ 2055699 h 2177619"/>
              <a:gd name="connsiteX46" fmla="*/ 2214890 w 2248766"/>
              <a:gd name="connsiteY46" fmla="*/ 2035379 h 2177619"/>
              <a:gd name="connsiteX47" fmla="*/ 2221663 w 2248766"/>
              <a:gd name="connsiteY47" fmla="*/ 2015059 h 2177619"/>
              <a:gd name="connsiteX48" fmla="*/ 2228436 w 2248766"/>
              <a:gd name="connsiteY48" fmla="*/ 1696712 h 2177619"/>
              <a:gd name="connsiteX49" fmla="*/ 2241983 w 2248766"/>
              <a:gd name="connsiteY49" fmla="*/ 1486739 h 2177619"/>
              <a:gd name="connsiteX50" fmla="*/ 2241983 w 2248766"/>
              <a:gd name="connsiteY50" fmla="*/ 1229352 h 2177619"/>
              <a:gd name="connsiteX51" fmla="*/ 2235210 w 2248766"/>
              <a:gd name="connsiteY51" fmla="*/ 1202259 h 2177619"/>
              <a:gd name="connsiteX52" fmla="*/ 2221663 w 2248766"/>
              <a:gd name="connsiteY52" fmla="*/ 1087112 h 2177619"/>
              <a:gd name="connsiteX53" fmla="*/ 2208116 w 2248766"/>
              <a:gd name="connsiteY53" fmla="*/ 1026152 h 2177619"/>
              <a:gd name="connsiteX54" fmla="*/ 2194570 w 2248766"/>
              <a:gd name="connsiteY54" fmla="*/ 802632 h 2177619"/>
              <a:gd name="connsiteX55" fmla="*/ 2167476 w 2248766"/>
              <a:gd name="connsiteY55" fmla="*/ 775539 h 2177619"/>
              <a:gd name="connsiteX56" fmla="*/ 2147156 w 2248766"/>
              <a:gd name="connsiteY56" fmla="*/ 755219 h 2177619"/>
              <a:gd name="connsiteX57" fmla="*/ 2126836 w 2248766"/>
              <a:gd name="connsiteY57" fmla="*/ 748446 h 2177619"/>
              <a:gd name="connsiteX58" fmla="*/ 2099743 w 2248766"/>
              <a:gd name="connsiteY58" fmla="*/ 734899 h 2177619"/>
              <a:gd name="connsiteX59" fmla="*/ 2079423 w 2248766"/>
              <a:gd name="connsiteY59" fmla="*/ 728126 h 2177619"/>
              <a:gd name="connsiteX60" fmla="*/ 2045556 w 2248766"/>
              <a:gd name="connsiteY60" fmla="*/ 707806 h 2177619"/>
              <a:gd name="connsiteX61" fmla="*/ 2004916 w 2248766"/>
              <a:gd name="connsiteY61" fmla="*/ 694259 h 2177619"/>
              <a:gd name="connsiteX62" fmla="*/ 1957503 w 2248766"/>
              <a:gd name="connsiteY62" fmla="*/ 680712 h 2177619"/>
              <a:gd name="connsiteX63" fmla="*/ 1916863 w 2248766"/>
              <a:gd name="connsiteY63" fmla="*/ 673939 h 2177619"/>
              <a:gd name="connsiteX64" fmla="*/ 1889770 w 2248766"/>
              <a:gd name="connsiteY64" fmla="*/ 667166 h 2177619"/>
              <a:gd name="connsiteX65" fmla="*/ 1849130 w 2248766"/>
              <a:gd name="connsiteY65" fmla="*/ 660392 h 2177619"/>
              <a:gd name="connsiteX66" fmla="*/ 1828810 w 2248766"/>
              <a:gd name="connsiteY66" fmla="*/ 653619 h 2177619"/>
              <a:gd name="connsiteX67" fmla="*/ 1801716 w 2248766"/>
              <a:gd name="connsiteY67" fmla="*/ 646846 h 2177619"/>
              <a:gd name="connsiteX68" fmla="*/ 1781396 w 2248766"/>
              <a:gd name="connsiteY68" fmla="*/ 640072 h 2177619"/>
              <a:gd name="connsiteX69" fmla="*/ 1747530 w 2248766"/>
              <a:gd name="connsiteY69" fmla="*/ 633299 h 2177619"/>
              <a:gd name="connsiteX70" fmla="*/ 1693343 w 2248766"/>
              <a:gd name="connsiteY70" fmla="*/ 619752 h 2177619"/>
              <a:gd name="connsiteX71" fmla="*/ 1673023 w 2248766"/>
              <a:gd name="connsiteY71" fmla="*/ 612979 h 2177619"/>
              <a:gd name="connsiteX72" fmla="*/ 1639156 w 2248766"/>
              <a:gd name="connsiteY72" fmla="*/ 606206 h 2177619"/>
              <a:gd name="connsiteX73" fmla="*/ 1612063 w 2248766"/>
              <a:gd name="connsiteY73" fmla="*/ 599432 h 2177619"/>
              <a:gd name="connsiteX74" fmla="*/ 1557876 w 2248766"/>
              <a:gd name="connsiteY74" fmla="*/ 592659 h 2177619"/>
              <a:gd name="connsiteX75" fmla="*/ 1476596 w 2248766"/>
              <a:gd name="connsiteY75" fmla="*/ 579112 h 2177619"/>
              <a:gd name="connsiteX76" fmla="*/ 1374996 w 2248766"/>
              <a:gd name="connsiteY76" fmla="*/ 565566 h 2177619"/>
              <a:gd name="connsiteX77" fmla="*/ 1327583 w 2248766"/>
              <a:gd name="connsiteY77" fmla="*/ 552019 h 2177619"/>
              <a:gd name="connsiteX78" fmla="*/ 1280170 w 2248766"/>
              <a:gd name="connsiteY78" fmla="*/ 531699 h 2177619"/>
              <a:gd name="connsiteX79" fmla="*/ 1259850 w 2248766"/>
              <a:gd name="connsiteY79" fmla="*/ 518152 h 2177619"/>
              <a:gd name="connsiteX80" fmla="*/ 1212436 w 2248766"/>
              <a:gd name="connsiteY80" fmla="*/ 491059 h 2177619"/>
              <a:gd name="connsiteX81" fmla="*/ 1171796 w 2248766"/>
              <a:gd name="connsiteY81" fmla="*/ 457192 h 2177619"/>
              <a:gd name="connsiteX82" fmla="*/ 1158250 w 2248766"/>
              <a:gd name="connsiteY82" fmla="*/ 436872 h 2177619"/>
              <a:gd name="connsiteX83" fmla="*/ 1104063 w 2248766"/>
              <a:gd name="connsiteY83" fmla="*/ 396232 h 2177619"/>
              <a:gd name="connsiteX84" fmla="*/ 1056650 w 2248766"/>
              <a:gd name="connsiteY84" fmla="*/ 355592 h 2177619"/>
              <a:gd name="connsiteX85" fmla="*/ 1029556 w 2248766"/>
              <a:gd name="connsiteY85" fmla="*/ 328499 h 2177619"/>
              <a:gd name="connsiteX86" fmla="*/ 1002463 w 2248766"/>
              <a:gd name="connsiteY86" fmla="*/ 308179 h 2177619"/>
              <a:gd name="connsiteX87" fmla="*/ 961823 w 2248766"/>
              <a:gd name="connsiteY87" fmla="*/ 281086 h 2177619"/>
              <a:gd name="connsiteX88" fmla="*/ 941503 w 2248766"/>
              <a:gd name="connsiteY88" fmla="*/ 260766 h 2177619"/>
              <a:gd name="connsiteX89" fmla="*/ 914410 w 2248766"/>
              <a:gd name="connsiteY89" fmla="*/ 247219 h 2177619"/>
              <a:gd name="connsiteX90" fmla="*/ 894090 w 2248766"/>
              <a:gd name="connsiteY90" fmla="*/ 226899 h 2177619"/>
              <a:gd name="connsiteX91" fmla="*/ 860223 w 2248766"/>
              <a:gd name="connsiteY91" fmla="*/ 206579 h 2177619"/>
              <a:gd name="connsiteX92" fmla="*/ 792490 w 2248766"/>
              <a:gd name="connsiteY92" fmla="*/ 159166 h 2177619"/>
              <a:gd name="connsiteX93" fmla="*/ 772170 w 2248766"/>
              <a:gd name="connsiteY93" fmla="*/ 152392 h 2177619"/>
              <a:gd name="connsiteX94" fmla="*/ 724756 w 2248766"/>
              <a:gd name="connsiteY94" fmla="*/ 118526 h 2177619"/>
              <a:gd name="connsiteX95" fmla="*/ 697663 w 2248766"/>
              <a:gd name="connsiteY95" fmla="*/ 111752 h 2177619"/>
              <a:gd name="connsiteX96" fmla="*/ 677343 w 2248766"/>
              <a:gd name="connsiteY96" fmla="*/ 104979 h 2177619"/>
              <a:gd name="connsiteX97" fmla="*/ 657023 w 2248766"/>
              <a:gd name="connsiteY97" fmla="*/ 91432 h 2177619"/>
              <a:gd name="connsiteX98" fmla="*/ 636703 w 2248766"/>
              <a:gd name="connsiteY98" fmla="*/ 84659 h 2177619"/>
              <a:gd name="connsiteX99" fmla="*/ 582516 w 2248766"/>
              <a:gd name="connsiteY99" fmla="*/ 71112 h 2177619"/>
              <a:gd name="connsiteX100" fmla="*/ 541876 w 2248766"/>
              <a:gd name="connsiteY100" fmla="*/ 57566 h 2177619"/>
              <a:gd name="connsiteX101" fmla="*/ 494463 w 2248766"/>
              <a:gd name="connsiteY101" fmla="*/ 50792 h 2177619"/>
              <a:gd name="connsiteX102" fmla="*/ 460596 w 2248766"/>
              <a:gd name="connsiteY102" fmla="*/ 44019 h 2177619"/>
              <a:gd name="connsiteX103" fmla="*/ 379316 w 2248766"/>
              <a:gd name="connsiteY103" fmla="*/ 37246 h 2177619"/>
              <a:gd name="connsiteX104" fmla="*/ 338676 w 2248766"/>
              <a:gd name="connsiteY104" fmla="*/ 30472 h 2177619"/>
              <a:gd name="connsiteX105" fmla="*/ 257396 w 2248766"/>
              <a:gd name="connsiteY105" fmla="*/ 23699 h 2177619"/>
              <a:gd name="connsiteX106" fmla="*/ 237076 w 2248766"/>
              <a:gd name="connsiteY106" fmla="*/ 16926 h 2177619"/>
              <a:gd name="connsiteX107" fmla="*/ 176116 w 2248766"/>
              <a:gd name="connsiteY107" fmla="*/ 10152 h 2177619"/>
              <a:gd name="connsiteX108" fmla="*/ 155796 w 2248766"/>
              <a:gd name="connsiteY108" fmla="*/ 3379 h 2177619"/>
              <a:gd name="connsiteX109" fmla="*/ 27103 w 2248766"/>
              <a:gd name="connsiteY109" fmla="*/ 10152 h 217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248766" h="2177619">
                <a:moveTo>
                  <a:pt x="27103" y="10152"/>
                </a:moveTo>
                <a:lnTo>
                  <a:pt x="27103" y="10152"/>
                </a:lnTo>
                <a:cubicBezTo>
                  <a:pt x="20330" y="28214"/>
                  <a:pt x="11201" y="45561"/>
                  <a:pt x="6783" y="64339"/>
                </a:cubicBezTo>
                <a:cubicBezTo>
                  <a:pt x="-4763" y="113411"/>
                  <a:pt x="634" y="164158"/>
                  <a:pt x="6783" y="213352"/>
                </a:cubicBezTo>
                <a:cubicBezTo>
                  <a:pt x="7669" y="220437"/>
                  <a:pt x="11595" y="226807"/>
                  <a:pt x="13556" y="233672"/>
                </a:cubicBezTo>
                <a:cubicBezTo>
                  <a:pt x="16113" y="242623"/>
                  <a:pt x="18310" y="251678"/>
                  <a:pt x="20330" y="260766"/>
                </a:cubicBezTo>
                <a:cubicBezTo>
                  <a:pt x="33097" y="318216"/>
                  <a:pt x="19501" y="271825"/>
                  <a:pt x="40650" y="335272"/>
                </a:cubicBezTo>
                <a:lnTo>
                  <a:pt x="47423" y="355592"/>
                </a:lnTo>
                <a:cubicBezTo>
                  <a:pt x="49681" y="362365"/>
                  <a:pt x="52464" y="368986"/>
                  <a:pt x="54196" y="375912"/>
                </a:cubicBezTo>
                <a:cubicBezTo>
                  <a:pt x="56454" y="384943"/>
                  <a:pt x="57303" y="394449"/>
                  <a:pt x="60970" y="403006"/>
                </a:cubicBezTo>
                <a:cubicBezTo>
                  <a:pt x="64177" y="410488"/>
                  <a:pt x="70001" y="416553"/>
                  <a:pt x="74516" y="423326"/>
                </a:cubicBezTo>
                <a:cubicBezTo>
                  <a:pt x="87004" y="473274"/>
                  <a:pt x="73585" y="427927"/>
                  <a:pt x="94836" y="477512"/>
                </a:cubicBezTo>
                <a:cubicBezTo>
                  <a:pt x="104183" y="499322"/>
                  <a:pt x="105519" y="523563"/>
                  <a:pt x="115156" y="545246"/>
                </a:cubicBezTo>
                <a:cubicBezTo>
                  <a:pt x="121307" y="559086"/>
                  <a:pt x="129325" y="572046"/>
                  <a:pt x="135476" y="585886"/>
                </a:cubicBezTo>
                <a:cubicBezTo>
                  <a:pt x="144325" y="605797"/>
                  <a:pt x="143374" y="617474"/>
                  <a:pt x="149023" y="640072"/>
                </a:cubicBezTo>
                <a:cubicBezTo>
                  <a:pt x="150755" y="646999"/>
                  <a:pt x="153233" y="653728"/>
                  <a:pt x="155796" y="660392"/>
                </a:cubicBezTo>
                <a:cubicBezTo>
                  <a:pt x="164525" y="683088"/>
                  <a:pt x="175201" y="705056"/>
                  <a:pt x="182890" y="728126"/>
                </a:cubicBezTo>
                <a:cubicBezTo>
                  <a:pt x="193508" y="759980"/>
                  <a:pt x="187011" y="741817"/>
                  <a:pt x="203210" y="782312"/>
                </a:cubicBezTo>
                <a:cubicBezTo>
                  <a:pt x="205468" y="800374"/>
                  <a:pt x="206727" y="818590"/>
                  <a:pt x="209983" y="836499"/>
                </a:cubicBezTo>
                <a:cubicBezTo>
                  <a:pt x="211260" y="843524"/>
                  <a:pt x="214877" y="849931"/>
                  <a:pt x="216756" y="856819"/>
                </a:cubicBezTo>
                <a:cubicBezTo>
                  <a:pt x="221655" y="874781"/>
                  <a:pt x="226652" y="892749"/>
                  <a:pt x="230303" y="911006"/>
                </a:cubicBezTo>
                <a:cubicBezTo>
                  <a:pt x="238476" y="951873"/>
                  <a:pt x="233435" y="933951"/>
                  <a:pt x="243850" y="965192"/>
                </a:cubicBezTo>
                <a:cubicBezTo>
                  <a:pt x="246108" y="985512"/>
                  <a:pt x="247732" y="1005912"/>
                  <a:pt x="250623" y="1026152"/>
                </a:cubicBezTo>
                <a:cubicBezTo>
                  <a:pt x="253491" y="1046226"/>
                  <a:pt x="259238" y="1067385"/>
                  <a:pt x="264170" y="1087112"/>
                </a:cubicBezTo>
                <a:cubicBezTo>
                  <a:pt x="266428" y="1114205"/>
                  <a:pt x="267571" y="1141415"/>
                  <a:pt x="270943" y="1168392"/>
                </a:cubicBezTo>
                <a:cubicBezTo>
                  <a:pt x="272098" y="1177629"/>
                  <a:pt x="275696" y="1186398"/>
                  <a:pt x="277716" y="1195486"/>
                </a:cubicBezTo>
                <a:cubicBezTo>
                  <a:pt x="283966" y="1223609"/>
                  <a:pt x="296702" y="1295959"/>
                  <a:pt x="298036" y="1310632"/>
                </a:cubicBezTo>
                <a:cubicBezTo>
                  <a:pt x="300294" y="1335468"/>
                  <a:pt x="301896" y="1360372"/>
                  <a:pt x="304810" y="1385139"/>
                </a:cubicBezTo>
                <a:cubicBezTo>
                  <a:pt x="306415" y="1398778"/>
                  <a:pt x="309880" y="1412152"/>
                  <a:pt x="311583" y="1425779"/>
                </a:cubicBezTo>
                <a:cubicBezTo>
                  <a:pt x="314397" y="1448294"/>
                  <a:pt x="316098" y="1470934"/>
                  <a:pt x="318356" y="1493512"/>
                </a:cubicBezTo>
                <a:cubicBezTo>
                  <a:pt x="316098" y="1617690"/>
                  <a:pt x="311583" y="1741847"/>
                  <a:pt x="311583" y="1866046"/>
                </a:cubicBezTo>
                <a:cubicBezTo>
                  <a:pt x="311583" y="1920280"/>
                  <a:pt x="312960" y="1974641"/>
                  <a:pt x="318356" y="2028606"/>
                </a:cubicBezTo>
                <a:cubicBezTo>
                  <a:pt x="319777" y="2042815"/>
                  <a:pt x="327387" y="2055699"/>
                  <a:pt x="331903" y="2069246"/>
                </a:cubicBezTo>
                <a:cubicBezTo>
                  <a:pt x="331903" y="2069247"/>
                  <a:pt x="345449" y="2109886"/>
                  <a:pt x="345450" y="2109886"/>
                </a:cubicBezTo>
                <a:lnTo>
                  <a:pt x="447050" y="2143752"/>
                </a:lnTo>
                <a:cubicBezTo>
                  <a:pt x="447055" y="2143754"/>
                  <a:pt x="487684" y="2157298"/>
                  <a:pt x="487690" y="2157299"/>
                </a:cubicBezTo>
                <a:cubicBezTo>
                  <a:pt x="530394" y="2162044"/>
                  <a:pt x="596677" y="2170105"/>
                  <a:pt x="636703" y="2170846"/>
                </a:cubicBezTo>
                <a:lnTo>
                  <a:pt x="1280170" y="2177619"/>
                </a:lnTo>
                <a:lnTo>
                  <a:pt x="1896543" y="2170846"/>
                </a:lnTo>
                <a:cubicBezTo>
                  <a:pt x="1921476" y="2170357"/>
                  <a:pt x="1946491" y="2168406"/>
                  <a:pt x="1971050" y="2164072"/>
                </a:cubicBezTo>
                <a:cubicBezTo>
                  <a:pt x="1985112" y="2161590"/>
                  <a:pt x="1998143" y="2155042"/>
                  <a:pt x="2011690" y="2150526"/>
                </a:cubicBezTo>
                <a:lnTo>
                  <a:pt x="2052330" y="2136979"/>
                </a:lnTo>
                <a:cubicBezTo>
                  <a:pt x="2059103" y="2134721"/>
                  <a:pt x="2065724" y="2131938"/>
                  <a:pt x="2072650" y="2130206"/>
                </a:cubicBezTo>
                <a:lnTo>
                  <a:pt x="2126836" y="2116659"/>
                </a:lnTo>
                <a:cubicBezTo>
                  <a:pt x="2140383" y="2107628"/>
                  <a:pt x="2158445" y="2103113"/>
                  <a:pt x="2167476" y="2089566"/>
                </a:cubicBezTo>
                <a:cubicBezTo>
                  <a:pt x="2185539" y="2062473"/>
                  <a:pt x="2174250" y="2073762"/>
                  <a:pt x="2201343" y="2055699"/>
                </a:cubicBezTo>
                <a:cubicBezTo>
                  <a:pt x="2205859" y="2048926"/>
                  <a:pt x="2211249" y="2042660"/>
                  <a:pt x="2214890" y="2035379"/>
                </a:cubicBezTo>
                <a:cubicBezTo>
                  <a:pt x="2218083" y="2028993"/>
                  <a:pt x="2221378" y="2022193"/>
                  <a:pt x="2221663" y="2015059"/>
                </a:cubicBezTo>
                <a:cubicBezTo>
                  <a:pt x="2225905" y="1909004"/>
                  <a:pt x="2225568" y="1802813"/>
                  <a:pt x="2228436" y="1696712"/>
                </a:cubicBezTo>
                <a:cubicBezTo>
                  <a:pt x="2233397" y="1513160"/>
                  <a:pt x="2220745" y="1571696"/>
                  <a:pt x="2241983" y="1486739"/>
                </a:cubicBezTo>
                <a:cubicBezTo>
                  <a:pt x="2248149" y="1357241"/>
                  <a:pt x="2253516" y="1350454"/>
                  <a:pt x="2241983" y="1229352"/>
                </a:cubicBezTo>
                <a:cubicBezTo>
                  <a:pt x="2241100" y="1220085"/>
                  <a:pt x="2237468" y="1211290"/>
                  <a:pt x="2235210" y="1202259"/>
                </a:cubicBezTo>
                <a:cubicBezTo>
                  <a:pt x="2225280" y="1083116"/>
                  <a:pt x="2234699" y="1158813"/>
                  <a:pt x="2221663" y="1087112"/>
                </a:cubicBezTo>
                <a:cubicBezTo>
                  <a:pt x="2212127" y="1034663"/>
                  <a:pt x="2220059" y="1061979"/>
                  <a:pt x="2208116" y="1026152"/>
                </a:cubicBezTo>
                <a:cubicBezTo>
                  <a:pt x="2203601" y="951645"/>
                  <a:pt x="2218176" y="873444"/>
                  <a:pt x="2194570" y="802632"/>
                </a:cubicBezTo>
                <a:cubicBezTo>
                  <a:pt x="2185538" y="775539"/>
                  <a:pt x="2194569" y="784570"/>
                  <a:pt x="2167476" y="775539"/>
                </a:cubicBezTo>
                <a:cubicBezTo>
                  <a:pt x="2160703" y="768766"/>
                  <a:pt x="2155126" y="760532"/>
                  <a:pt x="2147156" y="755219"/>
                </a:cubicBezTo>
                <a:cubicBezTo>
                  <a:pt x="2141215" y="751259"/>
                  <a:pt x="2133398" y="751258"/>
                  <a:pt x="2126836" y="748446"/>
                </a:cubicBezTo>
                <a:cubicBezTo>
                  <a:pt x="2117555" y="744469"/>
                  <a:pt x="2109024" y="738876"/>
                  <a:pt x="2099743" y="734899"/>
                </a:cubicBezTo>
                <a:cubicBezTo>
                  <a:pt x="2093181" y="732087"/>
                  <a:pt x="2085809" y="731319"/>
                  <a:pt x="2079423" y="728126"/>
                </a:cubicBezTo>
                <a:cubicBezTo>
                  <a:pt x="2067648" y="722238"/>
                  <a:pt x="2057541" y="713254"/>
                  <a:pt x="2045556" y="707806"/>
                </a:cubicBezTo>
                <a:cubicBezTo>
                  <a:pt x="2032556" y="701897"/>
                  <a:pt x="2018463" y="698775"/>
                  <a:pt x="2004916" y="694259"/>
                </a:cubicBezTo>
                <a:cubicBezTo>
                  <a:pt x="1985557" y="687806"/>
                  <a:pt x="1978754" y="684962"/>
                  <a:pt x="1957503" y="680712"/>
                </a:cubicBezTo>
                <a:cubicBezTo>
                  <a:pt x="1944036" y="678019"/>
                  <a:pt x="1930330" y="676632"/>
                  <a:pt x="1916863" y="673939"/>
                </a:cubicBezTo>
                <a:cubicBezTo>
                  <a:pt x="1907735" y="672113"/>
                  <a:pt x="1898898" y="668992"/>
                  <a:pt x="1889770" y="667166"/>
                </a:cubicBezTo>
                <a:cubicBezTo>
                  <a:pt x="1876303" y="664473"/>
                  <a:pt x="1862537" y="663371"/>
                  <a:pt x="1849130" y="660392"/>
                </a:cubicBezTo>
                <a:cubicBezTo>
                  <a:pt x="1842160" y="658843"/>
                  <a:pt x="1835675" y="655580"/>
                  <a:pt x="1828810" y="653619"/>
                </a:cubicBezTo>
                <a:cubicBezTo>
                  <a:pt x="1819859" y="651062"/>
                  <a:pt x="1810667" y="649403"/>
                  <a:pt x="1801716" y="646846"/>
                </a:cubicBezTo>
                <a:cubicBezTo>
                  <a:pt x="1794851" y="644885"/>
                  <a:pt x="1788323" y="641804"/>
                  <a:pt x="1781396" y="640072"/>
                </a:cubicBezTo>
                <a:cubicBezTo>
                  <a:pt x="1770228" y="637280"/>
                  <a:pt x="1758747" y="635888"/>
                  <a:pt x="1747530" y="633299"/>
                </a:cubicBezTo>
                <a:cubicBezTo>
                  <a:pt x="1729389" y="629112"/>
                  <a:pt x="1711006" y="625639"/>
                  <a:pt x="1693343" y="619752"/>
                </a:cubicBezTo>
                <a:cubicBezTo>
                  <a:pt x="1686570" y="617494"/>
                  <a:pt x="1679950" y="614711"/>
                  <a:pt x="1673023" y="612979"/>
                </a:cubicBezTo>
                <a:cubicBezTo>
                  <a:pt x="1661854" y="610187"/>
                  <a:pt x="1650394" y="608703"/>
                  <a:pt x="1639156" y="606206"/>
                </a:cubicBezTo>
                <a:cubicBezTo>
                  <a:pt x="1630069" y="604187"/>
                  <a:pt x="1621245" y="600962"/>
                  <a:pt x="1612063" y="599432"/>
                </a:cubicBezTo>
                <a:cubicBezTo>
                  <a:pt x="1594108" y="596439"/>
                  <a:pt x="1575938" y="594917"/>
                  <a:pt x="1557876" y="592659"/>
                </a:cubicBezTo>
                <a:cubicBezTo>
                  <a:pt x="1510809" y="580893"/>
                  <a:pt x="1544546" y="588172"/>
                  <a:pt x="1476596" y="579112"/>
                </a:cubicBezTo>
                <a:cubicBezTo>
                  <a:pt x="1336547" y="560438"/>
                  <a:pt x="1530101" y="584953"/>
                  <a:pt x="1374996" y="565566"/>
                </a:cubicBezTo>
                <a:cubicBezTo>
                  <a:pt x="1361255" y="562130"/>
                  <a:pt x="1341182" y="557847"/>
                  <a:pt x="1327583" y="552019"/>
                </a:cubicBezTo>
                <a:cubicBezTo>
                  <a:pt x="1268995" y="526910"/>
                  <a:pt x="1327824" y="547583"/>
                  <a:pt x="1280170" y="531699"/>
                </a:cubicBezTo>
                <a:cubicBezTo>
                  <a:pt x="1273397" y="527183"/>
                  <a:pt x="1266918" y="522191"/>
                  <a:pt x="1259850" y="518152"/>
                </a:cubicBezTo>
                <a:cubicBezTo>
                  <a:pt x="1199694" y="483778"/>
                  <a:pt x="1261942" y="524064"/>
                  <a:pt x="1212436" y="491059"/>
                </a:cubicBezTo>
                <a:cubicBezTo>
                  <a:pt x="1179434" y="441553"/>
                  <a:pt x="1223357" y="500160"/>
                  <a:pt x="1171796" y="457192"/>
                </a:cubicBezTo>
                <a:cubicBezTo>
                  <a:pt x="1165542" y="451981"/>
                  <a:pt x="1164301" y="442318"/>
                  <a:pt x="1158250" y="436872"/>
                </a:cubicBezTo>
                <a:cubicBezTo>
                  <a:pt x="1141468" y="421768"/>
                  <a:pt x="1117610" y="414294"/>
                  <a:pt x="1104063" y="396232"/>
                </a:cubicBezTo>
                <a:cubicBezTo>
                  <a:pt x="1059866" y="337304"/>
                  <a:pt x="1109777" y="395437"/>
                  <a:pt x="1056650" y="355592"/>
                </a:cubicBezTo>
                <a:cubicBezTo>
                  <a:pt x="1046432" y="347929"/>
                  <a:pt x="1039168" y="336909"/>
                  <a:pt x="1029556" y="328499"/>
                </a:cubicBezTo>
                <a:cubicBezTo>
                  <a:pt x="1021060" y="321065"/>
                  <a:pt x="1011711" y="314653"/>
                  <a:pt x="1002463" y="308179"/>
                </a:cubicBezTo>
                <a:cubicBezTo>
                  <a:pt x="989125" y="298842"/>
                  <a:pt x="973335" y="292598"/>
                  <a:pt x="961823" y="281086"/>
                </a:cubicBezTo>
                <a:cubicBezTo>
                  <a:pt x="955050" y="274313"/>
                  <a:pt x="949298" y="266334"/>
                  <a:pt x="941503" y="260766"/>
                </a:cubicBezTo>
                <a:cubicBezTo>
                  <a:pt x="933287" y="254897"/>
                  <a:pt x="922626" y="253088"/>
                  <a:pt x="914410" y="247219"/>
                </a:cubicBezTo>
                <a:cubicBezTo>
                  <a:pt x="906615" y="241651"/>
                  <a:pt x="901753" y="232646"/>
                  <a:pt x="894090" y="226899"/>
                </a:cubicBezTo>
                <a:cubicBezTo>
                  <a:pt x="883558" y="219000"/>
                  <a:pt x="871177" y="213882"/>
                  <a:pt x="860223" y="206579"/>
                </a:cubicBezTo>
                <a:cubicBezTo>
                  <a:pt x="844764" y="196273"/>
                  <a:pt x="806959" y="163989"/>
                  <a:pt x="792490" y="159166"/>
                </a:cubicBezTo>
                <a:lnTo>
                  <a:pt x="772170" y="152392"/>
                </a:lnTo>
                <a:cubicBezTo>
                  <a:pt x="769084" y="150078"/>
                  <a:pt x="732461" y="121828"/>
                  <a:pt x="724756" y="118526"/>
                </a:cubicBezTo>
                <a:cubicBezTo>
                  <a:pt x="716200" y="114859"/>
                  <a:pt x="706614" y="114309"/>
                  <a:pt x="697663" y="111752"/>
                </a:cubicBezTo>
                <a:cubicBezTo>
                  <a:pt x="690798" y="109791"/>
                  <a:pt x="684116" y="107237"/>
                  <a:pt x="677343" y="104979"/>
                </a:cubicBezTo>
                <a:cubicBezTo>
                  <a:pt x="670570" y="100463"/>
                  <a:pt x="664304" y="95073"/>
                  <a:pt x="657023" y="91432"/>
                </a:cubicBezTo>
                <a:cubicBezTo>
                  <a:pt x="650637" y="88239"/>
                  <a:pt x="643591" y="86538"/>
                  <a:pt x="636703" y="84659"/>
                </a:cubicBezTo>
                <a:cubicBezTo>
                  <a:pt x="618741" y="79760"/>
                  <a:pt x="600179" y="76999"/>
                  <a:pt x="582516" y="71112"/>
                </a:cubicBezTo>
                <a:cubicBezTo>
                  <a:pt x="568969" y="66597"/>
                  <a:pt x="556012" y="59586"/>
                  <a:pt x="541876" y="57566"/>
                </a:cubicBezTo>
                <a:cubicBezTo>
                  <a:pt x="526072" y="55308"/>
                  <a:pt x="510211" y="53417"/>
                  <a:pt x="494463" y="50792"/>
                </a:cubicBezTo>
                <a:cubicBezTo>
                  <a:pt x="483107" y="48899"/>
                  <a:pt x="472030" y="45364"/>
                  <a:pt x="460596" y="44019"/>
                </a:cubicBezTo>
                <a:cubicBezTo>
                  <a:pt x="433595" y="40843"/>
                  <a:pt x="406409" y="39504"/>
                  <a:pt x="379316" y="37246"/>
                </a:cubicBezTo>
                <a:cubicBezTo>
                  <a:pt x="365769" y="34988"/>
                  <a:pt x="352326" y="31989"/>
                  <a:pt x="338676" y="30472"/>
                </a:cubicBezTo>
                <a:cubicBezTo>
                  <a:pt x="311655" y="27470"/>
                  <a:pt x="284345" y="27292"/>
                  <a:pt x="257396" y="23699"/>
                </a:cubicBezTo>
                <a:cubicBezTo>
                  <a:pt x="250319" y="22755"/>
                  <a:pt x="244119" y="18100"/>
                  <a:pt x="237076" y="16926"/>
                </a:cubicBezTo>
                <a:cubicBezTo>
                  <a:pt x="216909" y="13565"/>
                  <a:pt x="196436" y="12410"/>
                  <a:pt x="176116" y="10152"/>
                </a:cubicBezTo>
                <a:cubicBezTo>
                  <a:pt x="169343" y="7894"/>
                  <a:pt x="162821" y="4656"/>
                  <a:pt x="155796" y="3379"/>
                </a:cubicBezTo>
                <a:cubicBezTo>
                  <a:pt x="100060" y="-6754"/>
                  <a:pt x="48552" y="9023"/>
                  <a:pt x="27103" y="1015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51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98" y="870350"/>
            <a:ext cx="10800000" cy="471488"/>
          </a:xfrm>
        </p:spPr>
        <p:txBody>
          <a:bodyPr/>
          <a:lstStyle/>
          <a:p>
            <a:r>
              <a:rPr lang="de-AT" dirty="0"/>
              <a:t>Cluster </a:t>
            </a:r>
            <a:r>
              <a:rPr lang="de-AT" dirty="0" err="1"/>
              <a:t>Organisations</a:t>
            </a:r>
            <a:r>
              <a:rPr lang="de-AT" dirty="0"/>
              <a:t> Mapping</a:t>
            </a:r>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4</a:t>
            </a:fld>
            <a:endParaRPr lang="en-GB" dirty="0"/>
          </a:p>
        </p:txBody>
      </p:sp>
      <p:sp>
        <p:nvSpPr>
          <p:cNvPr id="12" name="ZoneTexte 11"/>
          <p:cNvSpPr txBox="1"/>
          <p:nvPr/>
        </p:nvSpPr>
        <p:spPr>
          <a:xfrm>
            <a:off x="7554482" y="1087008"/>
            <a:ext cx="4450469" cy="4154984"/>
          </a:xfrm>
          <a:prstGeom prst="rect">
            <a:avLst/>
          </a:prstGeom>
          <a:solidFill>
            <a:schemeClr val="bg1"/>
          </a:solidFill>
        </p:spPr>
        <p:txBody>
          <a:bodyPr wrap="square" rtlCol="0">
            <a:spAutoFit/>
          </a:bodyPr>
          <a:lstStyle/>
          <a:p>
            <a:r>
              <a:rPr lang="fr-FR" sz="2400" i="1" dirty="0"/>
              <a:t>Set up a profile on ECCP and put </a:t>
            </a:r>
            <a:r>
              <a:rPr lang="fr-FR" sz="2400" i="1" dirty="0" err="1"/>
              <a:t>y</a:t>
            </a:r>
            <a:r>
              <a:rPr lang="fr-FR" sz="2400" i="1" dirty="0" err="1" smtClean="0"/>
              <a:t>our</a:t>
            </a:r>
            <a:r>
              <a:rPr lang="fr-FR" sz="2400" i="1" dirty="0" smtClean="0"/>
              <a:t> </a:t>
            </a:r>
            <a:r>
              <a:rPr lang="fr-FR" sz="2400" i="1" dirty="0"/>
              <a:t>cluster on the </a:t>
            </a:r>
            <a:r>
              <a:rPr lang="fr-FR" sz="2400" i="1" dirty="0" err="1"/>
              <a:t>map</a:t>
            </a:r>
            <a:r>
              <a:rPr lang="fr-FR" sz="2400" i="1" dirty="0"/>
              <a:t>!</a:t>
            </a:r>
          </a:p>
          <a:p>
            <a:endParaRPr lang="fr-FR" sz="2400" i="1" dirty="0"/>
          </a:p>
          <a:p>
            <a:pPr marL="342900" indent="-342900">
              <a:buClr>
                <a:srgbClr val="1D70B7"/>
              </a:buClr>
              <a:buFont typeface="Wingdings" panose="05000000000000000000" pitchFamily="2" charset="2"/>
              <a:buChar char="v"/>
            </a:pPr>
            <a:r>
              <a:rPr lang="fr-FR" sz="2400" i="1" dirty="0" err="1"/>
              <a:t>Search</a:t>
            </a:r>
            <a:r>
              <a:rPr lang="fr-FR" sz="2400" i="1" dirty="0"/>
              <a:t> by multiple </a:t>
            </a:r>
            <a:r>
              <a:rPr lang="fr-FR" sz="2400" i="1" dirty="0" err="1"/>
              <a:t>criteria</a:t>
            </a:r>
            <a:r>
              <a:rPr lang="fr-FR" sz="2400" i="1" dirty="0"/>
              <a:t>: </a:t>
            </a:r>
            <a:r>
              <a:rPr lang="fr-FR" sz="2400" i="1" dirty="0" err="1"/>
              <a:t>sector</a:t>
            </a:r>
            <a:r>
              <a:rPr lang="fr-FR" sz="2400" i="1" dirty="0"/>
              <a:t>, </a:t>
            </a:r>
            <a:r>
              <a:rPr lang="fr-FR" sz="2400" i="1" dirty="0" err="1"/>
              <a:t>technology</a:t>
            </a:r>
            <a:r>
              <a:rPr lang="fr-FR" sz="2400" i="1" dirty="0"/>
              <a:t> </a:t>
            </a:r>
            <a:r>
              <a:rPr lang="fr-FR" sz="2400" i="1" dirty="0" err="1"/>
              <a:t>fields</a:t>
            </a:r>
            <a:r>
              <a:rPr lang="fr-FR" sz="2400" i="1" dirty="0"/>
              <a:t>, country…</a:t>
            </a:r>
          </a:p>
          <a:p>
            <a:pPr marL="342900" indent="-342900">
              <a:buClr>
                <a:srgbClr val="1D70B7"/>
              </a:buClr>
              <a:buFont typeface="Wingdings" panose="05000000000000000000" pitchFamily="2" charset="2"/>
              <a:buChar char="v"/>
            </a:pPr>
            <a:r>
              <a:rPr lang="fr-FR" sz="2400" i="1" dirty="0" err="1"/>
              <a:t>Currently</a:t>
            </a:r>
            <a:r>
              <a:rPr lang="fr-FR" sz="2400" i="1" dirty="0"/>
              <a:t> </a:t>
            </a:r>
            <a:r>
              <a:rPr lang="fr-FR" sz="2400" b="1" i="1" dirty="0" smtClean="0">
                <a:solidFill>
                  <a:schemeClr val="accent5"/>
                </a:solidFill>
              </a:rPr>
              <a:t>1088</a:t>
            </a:r>
            <a:r>
              <a:rPr lang="fr-FR" sz="2400" i="1" dirty="0" smtClean="0"/>
              <a:t> clusters </a:t>
            </a:r>
            <a:r>
              <a:rPr lang="fr-FR" sz="2400" i="1" dirty="0" err="1" smtClean="0"/>
              <a:t>mapped</a:t>
            </a:r>
            <a:r>
              <a:rPr lang="fr-FR" sz="2400" i="1" dirty="0"/>
              <a:t> </a:t>
            </a:r>
            <a:r>
              <a:rPr lang="fr-FR" sz="2400" i="1" dirty="0" smtClean="0"/>
              <a:t>(out of </a:t>
            </a:r>
            <a:r>
              <a:rPr lang="fr-FR" sz="2400" i="1" dirty="0" err="1" smtClean="0"/>
              <a:t>which</a:t>
            </a:r>
            <a:r>
              <a:rPr lang="fr-FR" sz="2400" i="1" dirty="0" smtClean="0"/>
              <a:t> </a:t>
            </a:r>
            <a:r>
              <a:rPr lang="fr-FR" sz="2400" i="1" dirty="0" smtClean="0">
                <a:solidFill>
                  <a:srgbClr val="FF0066"/>
                </a:solidFill>
              </a:rPr>
              <a:t>115</a:t>
            </a:r>
            <a:r>
              <a:rPr lang="fr-FR" sz="2400" i="1" dirty="0" smtClean="0"/>
              <a:t> </a:t>
            </a:r>
            <a:r>
              <a:rPr lang="fr-FR" sz="2400" i="1" dirty="0" err="1" smtClean="0"/>
              <a:t>beyond</a:t>
            </a:r>
            <a:r>
              <a:rPr lang="fr-FR" sz="2400" i="1" dirty="0" smtClean="0"/>
              <a:t> Europe).</a:t>
            </a:r>
          </a:p>
          <a:p>
            <a:pPr marL="342900" indent="-342900">
              <a:buClr>
                <a:srgbClr val="1D70B7"/>
              </a:buClr>
              <a:buFont typeface="Wingdings" panose="05000000000000000000" pitchFamily="2" charset="2"/>
              <a:buChar char="v"/>
            </a:pPr>
            <a:r>
              <a:rPr lang="fr-FR" sz="2400" i="1" dirty="0" smtClean="0"/>
              <a:t>24 </a:t>
            </a:r>
            <a:r>
              <a:rPr lang="fr-FR" sz="2400" i="1" dirty="0" err="1" smtClean="0"/>
              <a:t>profiled</a:t>
            </a:r>
            <a:r>
              <a:rPr lang="fr-FR" sz="2400" i="1" dirty="0" smtClean="0"/>
              <a:t> </a:t>
            </a:r>
            <a:r>
              <a:rPr lang="fr-FR" sz="2400" i="1" dirty="0" err="1" smtClean="0"/>
              <a:t>Lithuanian</a:t>
            </a:r>
            <a:r>
              <a:rPr lang="fr-FR" sz="2400" i="1" dirty="0" smtClean="0"/>
              <a:t> clusters (plus 12 </a:t>
            </a:r>
            <a:r>
              <a:rPr lang="fr-FR" sz="2400" i="1" dirty="0" err="1" smtClean="0"/>
              <a:t>pending</a:t>
            </a:r>
            <a:r>
              <a:rPr lang="fr-FR" sz="2400" i="1" dirty="0" smtClean="0"/>
              <a:t>)</a:t>
            </a:r>
            <a:endParaRPr lang="fr-FR" dirty="0"/>
          </a:p>
        </p:txBody>
      </p:sp>
      <p:sp>
        <p:nvSpPr>
          <p:cNvPr id="9" name="Footer Placeholder 1"/>
          <p:cNvSpPr>
            <a:spLocks noGrp="1"/>
          </p:cNvSpPr>
          <p:nvPr>
            <p:ph type="ftr" sz="quarter" idx="11"/>
          </p:nvPr>
        </p:nvSpPr>
        <p:spPr>
          <a:xfrm>
            <a:off x="1956000" y="6346518"/>
            <a:ext cx="8280000" cy="501650"/>
          </a:xfrm>
        </p:spPr>
        <p:txBody>
          <a:bodyPr/>
          <a:lstStyle/>
          <a:p>
            <a:r>
              <a:rPr lang="de-DE" dirty="0" err="1"/>
              <a:t>Lithuanian</a:t>
            </a:r>
            <a:r>
              <a:rPr lang="de-DE" dirty="0"/>
              <a:t> Clusters Christmas Forum, Vilnius</a:t>
            </a:r>
            <a:endParaRPr lang="en-GB" dirty="0"/>
          </a:p>
        </p:txBody>
      </p:sp>
      <p:sp>
        <p:nvSpPr>
          <p:cNvPr id="13" name="Date Placeholder 2"/>
          <p:cNvSpPr>
            <a:spLocks noGrp="1"/>
          </p:cNvSpPr>
          <p:nvPr>
            <p:ph type="dt" sz="half" idx="10"/>
          </p:nvPr>
        </p:nvSpPr>
        <p:spPr>
          <a:xfrm>
            <a:off x="694798" y="6346518"/>
            <a:ext cx="1223402" cy="501650"/>
          </a:xfrm>
        </p:spPr>
        <p:txBody>
          <a:bodyPr/>
          <a:lstStyle/>
          <a:p>
            <a:fld id="{1C452F39-C106-4C3D-A955-B73C29F0F4A2}" type="datetime1">
              <a:rPr lang="fr-FR" smtClean="0"/>
              <a:pPr/>
              <a:t>10/12/2019</a:t>
            </a:fld>
            <a:endParaRPr lang="en-GB" dirty="0"/>
          </a:p>
        </p:txBody>
      </p:sp>
      <p:pic>
        <p:nvPicPr>
          <p:cNvPr id="11" name="Image 10">
            <a:extLst>
              <a:ext uri="{FF2B5EF4-FFF2-40B4-BE49-F238E27FC236}">
                <a16:creationId xmlns:a16="http://schemas.microsoft.com/office/drawing/2014/main" xmlns="" id="{24EB2A23-82E9-4A29-92B3-59B3C215B8F8}"/>
              </a:ext>
            </a:extLst>
          </p:cNvPr>
          <p:cNvPicPr/>
          <p:nvPr/>
        </p:nvPicPr>
        <p:blipFill rotWithShape="1">
          <a:blip r:embed="rId3"/>
          <a:srcRect l="1212" t="13723" r="7716" b="13937"/>
          <a:stretch/>
        </p:blipFill>
        <p:spPr bwMode="auto">
          <a:xfrm>
            <a:off x="524656" y="1341839"/>
            <a:ext cx="6679449" cy="3076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62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98" y="870350"/>
            <a:ext cx="10800000" cy="471488"/>
          </a:xfrm>
        </p:spPr>
        <p:txBody>
          <a:bodyPr/>
          <a:lstStyle/>
          <a:p>
            <a:r>
              <a:rPr lang="de-AT" dirty="0" smtClean="0"/>
              <a:t>                Unique Cluster Mapping</a:t>
            </a:r>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5</a:t>
            </a:fld>
            <a:endParaRPr lang="en-GB" dirty="0"/>
          </a:p>
        </p:txBody>
      </p:sp>
      <p:sp>
        <p:nvSpPr>
          <p:cNvPr id="9" name="Footer Placeholder 1"/>
          <p:cNvSpPr>
            <a:spLocks noGrp="1"/>
          </p:cNvSpPr>
          <p:nvPr>
            <p:ph type="ftr" sz="quarter" idx="11"/>
          </p:nvPr>
        </p:nvSpPr>
        <p:spPr>
          <a:xfrm>
            <a:off x="1956000" y="6346518"/>
            <a:ext cx="8280000" cy="501650"/>
          </a:xfrm>
        </p:spPr>
        <p:txBody>
          <a:bodyPr/>
          <a:lstStyle/>
          <a:p>
            <a:r>
              <a:rPr lang="de-DE" dirty="0" err="1"/>
              <a:t>Lithuanian</a:t>
            </a:r>
            <a:r>
              <a:rPr lang="de-DE" dirty="0"/>
              <a:t> Clusters Christmas Forum, Vilnius</a:t>
            </a:r>
            <a:endParaRPr lang="en-GB" dirty="0"/>
          </a:p>
        </p:txBody>
      </p:sp>
      <p:sp>
        <p:nvSpPr>
          <p:cNvPr id="13" name="Date Placeholder 2"/>
          <p:cNvSpPr>
            <a:spLocks noGrp="1"/>
          </p:cNvSpPr>
          <p:nvPr>
            <p:ph type="dt" sz="half" idx="10"/>
          </p:nvPr>
        </p:nvSpPr>
        <p:spPr>
          <a:xfrm>
            <a:off x="694798" y="6346518"/>
            <a:ext cx="1223402" cy="501650"/>
          </a:xfrm>
        </p:spPr>
        <p:txBody>
          <a:bodyPr/>
          <a:lstStyle/>
          <a:p>
            <a:fld id="{1C452F39-C106-4C3D-A955-B73C29F0F4A2}" type="datetime1">
              <a:rPr lang="fr-FR" smtClean="0"/>
              <a:pPr/>
              <a:t>10/12/2019</a:t>
            </a:fld>
            <a:endParaRPr lang="en-GB" dirty="0"/>
          </a:p>
        </p:txBody>
      </p:sp>
      <p:sp>
        <p:nvSpPr>
          <p:cNvPr id="4" name="TextBox 3">
            <a:extLst>
              <a:ext uri="{FF2B5EF4-FFF2-40B4-BE49-F238E27FC236}">
                <a16:creationId xmlns="" xmlns:a16="http://schemas.microsoft.com/office/drawing/2014/main" id="{F7CE103B-0C8C-5F42-B8BE-1F66AACD9A34}"/>
              </a:ext>
            </a:extLst>
          </p:cNvPr>
          <p:cNvSpPr txBox="1"/>
          <p:nvPr/>
        </p:nvSpPr>
        <p:spPr>
          <a:xfrm>
            <a:off x="8615544" y="1212689"/>
            <a:ext cx="3240911" cy="4524315"/>
          </a:xfrm>
          <a:prstGeom prst="rect">
            <a:avLst/>
          </a:prstGeom>
          <a:noFill/>
        </p:spPr>
        <p:txBody>
          <a:bodyPr wrap="square" rtlCol="0">
            <a:spAutoFit/>
          </a:bodyPr>
          <a:lstStyle/>
          <a:p>
            <a:r>
              <a:rPr lang="en-US" dirty="0" smtClean="0"/>
              <a:t>Key figures:</a:t>
            </a:r>
            <a:endParaRPr lang="en-US" dirty="0"/>
          </a:p>
          <a:p>
            <a:pPr marL="285750" indent="-285750">
              <a:buFont typeface="Arial" panose="020B0604020202020204" pitchFamily="34" charset="0"/>
              <a:buChar char="•"/>
            </a:pPr>
            <a:r>
              <a:rPr lang="en-US" dirty="0" smtClean="0"/>
              <a:t>1088 cluster </a:t>
            </a:r>
            <a:r>
              <a:rPr lang="en-US" dirty="0" err="1" smtClean="0"/>
              <a:t>organisations</a:t>
            </a:r>
            <a:endParaRPr lang="en-US" dirty="0" smtClean="0"/>
          </a:p>
          <a:p>
            <a:pPr marL="285750" indent="-285750">
              <a:buFont typeface="Arial" panose="020B0604020202020204" pitchFamily="34" charset="0"/>
              <a:buChar char="•"/>
            </a:pPr>
            <a:r>
              <a:rPr lang="en-US" dirty="0"/>
              <a:t>55 cluster </a:t>
            </a:r>
            <a:r>
              <a:rPr lang="en-US" dirty="0" smtClean="0"/>
              <a:t>associations</a:t>
            </a:r>
          </a:p>
          <a:p>
            <a:pPr marL="285750" indent="-285750">
              <a:buFont typeface="Arial" panose="020B0604020202020204" pitchFamily="34" charset="0"/>
              <a:buChar char="•"/>
            </a:pPr>
            <a:r>
              <a:rPr lang="en-US" dirty="0" smtClean="0"/>
              <a:t>Unique EOCIC statistical analysis of all EU regions</a:t>
            </a:r>
            <a:endParaRPr lang="en-US" dirty="0"/>
          </a:p>
          <a:p>
            <a:pPr marL="285750" indent="-285750">
              <a:buFont typeface="Arial" panose="020B0604020202020204" pitchFamily="34" charset="0"/>
              <a:buChar char="•"/>
            </a:pPr>
            <a:r>
              <a:rPr lang="en-US" dirty="0" smtClean="0"/>
              <a:t>3000+ </a:t>
            </a:r>
            <a:r>
              <a:rPr lang="en-US" dirty="0"/>
              <a:t>news </a:t>
            </a:r>
            <a:r>
              <a:rPr lang="en-US" dirty="0" smtClean="0"/>
              <a:t>articles (65% by users)</a:t>
            </a:r>
            <a:endParaRPr lang="en-US" dirty="0"/>
          </a:p>
          <a:p>
            <a:pPr marL="285750" indent="-285750">
              <a:buFont typeface="Arial" panose="020B0604020202020204" pitchFamily="34" charset="0"/>
              <a:buChar char="•"/>
            </a:pPr>
            <a:r>
              <a:rPr lang="en-US" dirty="0" smtClean="0"/>
              <a:t>16 matchmaking </a:t>
            </a:r>
            <a:r>
              <a:rPr lang="en-US" dirty="0"/>
              <a:t>events with 3700 </a:t>
            </a:r>
            <a:r>
              <a:rPr lang="en-US" dirty="0" smtClean="0"/>
              <a:t>meetings</a:t>
            </a:r>
          </a:p>
          <a:p>
            <a:pPr marL="285750" indent="-285750">
              <a:buFont typeface="Arial" panose="020B0604020202020204" pitchFamily="34" charset="0"/>
              <a:buChar char="•"/>
            </a:pPr>
            <a:r>
              <a:rPr lang="en-US" dirty="0" smtClean="0"/>
              <a:t>25.000+ average monthly visitors of the website</a:t>
            </a:r>
          </a:p>
          <a:p>
            <a:pPr marL="285750" indent="-285750">
              <a:buFont typeface="Arial" panose="020B0604020202020204" pitchFamily="34" charset="0"/>
              <a:buChar char="•"/>
            </a:pPr>
            <a:r>
              <a:rPr lang="en-US" dirty="0" smtClean="0"/>
              <a:t>250+ calls published</a:t>
            </a:r>
          </a:p>
          <a:p>
            <a:pPr marL="285750" indent="-285750">
              <a:buFont typeface="Arial" panose="020B0604020202020204" pitchFamily="34" charset="0"/>
              <a:buChar char="•"/>
            </a:pPr>
            <a:r>
              <a:rPr lang="en-US" dirty="0" smtClean="0"/>
              <a:t>Home of the 49 ESCP-4i and 9 ESCP-S3 partnerships</a:t>
            </a:r>
          </a:p>
          <a:p>
            <a:pPr marL="285750" indent="-285750">
              <a:buFont typeface="Arial" panose="020B0604020202020204" pitchFamily="34" charset="0"/>
              <a:buChar char="•"/>
            </a:pPr>
            <a:r>
              <a:rPr lang="en-US" dirty="0" smtClean="0"/>
              <a:t>8 user surveys</a:t>
            </a:r>
          </a:p>
          <a:p>
            <a:pPr marL="285750" indent="-285750">
              <a:buFont typeface="Arial" panose="020B0604020202020204" pitchFamily="34" charset="0"/>
              <a:buChar char="•"/>
            </a:pPr>
            <a:r>
              <a:rPr lang="en-US" dirty="0" smtClean="0"/>
              <a:t>Polls, webinars, testimonials</a:t>
            </a:r>
            <a:endParaRPr lang="en-US" dirty="0"/>
          </a:p>
        </p:txBody>
      </p:sp>
      <p:pic>
        <p:nvPicPr>
          <p:cNvPr id="7" name="Picture 6">
            <a:extLst>
              <a:ext uri="{FF2B5EF4-FFF2-40B4-BE49-F238E27FC236}">
                <a16:creationId xmlns="" xmlns:a16="http://schemas.microsoft.com/office/drawing/2014/main" id="{4481A582-ABE1-2649-80AC-B844EA4A5E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87" y="1341838"/>
            <a:ext cx="8351557" cy="4860000"/>
          </a:xfrm>
          <a:prstGeom prst="rect">
            <a:avLst/>
          </a:prstGeom>
        </p:spPr>
      </p:pic>
      <p:pic>
        <p:nvPicPr>
          <p:cNvPr id="10" name="Picture 9">
            <a:extLst>
              <a:ext uri="{FF2B5EF4-FFF2-40B4-BE49-F238E27FC236}">
                <a16:creationId xmlns="" xmlns:a16="http://schemas.microsoft.com/office/drawing/2014/main" id="{E7B299F1-734C-8C4A-A975-111AD736C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44" y="2089852"/>
            <a:ext cx="8388000" cy="3115243"/>
          </a:xfrm>
          <a:prstGeom prst="rect">
            <a:avLst/>
          </a:prstGeom>
        </p:spPr>
      </p:pic>
    </p:spTree>
    <p:extLst>
      <p:ext uri="{BB962C8B-B14F-4D97-AF65-F5344CB8AC3E}">
        <p14:creationId xmlns:p14="http://schemas.microsoft.com/office/powerpoint/2010/main" val="40706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ECCP </a:t>
            </a:r>
            <a:r>
              <a:rPr lang="de-DE" dirty="0" err="1" smtClean="0"/>
              <a:t>key</a:t>
            </a:r>
            <a:r>
              <a:rPr lang="de-DE" dirty="0" smtClean="0"/>
              <a:t> </a:t>
            </a:r>
            <a:r>
              <a:rPr lang="de-DE" dirty="0" err="1" smtClean="0"/>
              <a:t>achievements</a:t>
            </a:r>
            <a:r>
              <a:rPr lang="de-DE" dirty="0" smtClean="0"/>
              <a:t> in 4 </a:t>
            </a:r>
            <a:r>
              <a:rPr lang="de-DE" dirty="0" err="1" smtClean="0"/>
              <a:t>years</a:t>
            </a:r>
            <a:r>
              <a:rPr lang="de-DE" dirty="0" smtClean="0"/>
              <a:t>:</a:t>
            </a:r>
            <a:endParaRPr lang="de-DE" dirty="0">
              <a:solidFill>
                <a:srgbClr val="FF0066"/>
              </a:solidFill>
            </a:endParaRPr>
          </a:p>
        </p:txBody>
      </p:sp>
      <p:sp>
        <p:nvSpPr>
          <p:cNvPr id="3" name="Inhaltsplatzhalter 2"/>
          <p:cNvSpPr>
            <a:spLocks noGrp="1"/>
          </p:cNvSpPr>
          <p:nvPr>
            <p:ph idx="1"/>
          </p:nvPr>
        </p:nvSpPr>
        <p:spPr/>
        <p:txBody>
          <a:bodyPr>
            <a:normAutofit lnSpcReduction="10000"/>
          </a:bodyPr>
          <a:lstStyle/>
          <a:p>
            <a:pPr marL="285750" indent="-285750">
              <a:buFont typeface="Arial" panose="020B0604020202020204" pitchFamily="34" charset="0"/>
              <a:buChar char="•"/>
            </a:pPr>
            <a:r>
              <a:rPr lang="de-DE" sz="1800" dirty="0" smtClean="0"/>
              <a:t>More </a:t>
            </a:r>
            <a:r>
              <a:rPr lang="de-DE" sz="1800" dirty="0" err="1" smtClean="0"/>
              <a:t>than</a:t>
            </a:r>
            <a:r>
              <a:rPr lang="de-DE" sz="1800" dirty="0" smtClean="0"/>
              <a:t> 170 </a:t>
            </a:r>
            <a:r>
              <a:rPr lang="de-DE" sz="1800" dirty="0" err="1" smtClean="0"/>
              <a:t>weekly</a:t>
            </a:r>
            <a:r>
              <a:rPr lang="de-DE" sz="1800" dirty="0" smtClean="0"/>
              <a:t> </a:t>
            </a:r>
            <a:r>
              <a:rPr lang="de-DE" sz="1800" dirty="0" err="1" smtClean="0"/>
              <a:t>digests</a:t>
            </a:r>
            <a:r>
              <a:rPr lang="de-DE" sz="1800" dirty="0" smtClean="0"/>
              <a:t>/</a:t>
            </a:r>
            <a:r>
              <a:rPr lang="de-DE" sz="1800" dirty="0" err="1" smtClean="0"/>
              <a:t>newsletters</a:t>
            </a:r>
            <a:r>
              <a:rPr lang="de-DE" sz="1800" dirty="0" smtClean="0"/>
              <a:t> </a:t>
            </a:r>
            <a:r>
              <a:rPr lang="de-DE" sz="1800" dirty="0" err="1" smtClean="0"/>
              <a:t>with</a:t>
            </a:r>
            <a:r>
              <a:rPr lang="de-DE" sz="1800" dirty="0" smtClean="0"/>
              <a:t> </a:t>
            </a:r>
            <a:r>
              <a:rPr lang="de-DE" sz="1800" dirty="0" err="1" smtClean="0"/>
              <a:t>more</a:t>
            </a:r>
            <a:r>
              <a:rPr lang="de-DE" sz="1800" dirty="0" smtClean="0"/>
              <a:t> </a:t>
            </a:r>
            <a:r>
              <a:rPr lang="de-DE" sz="1800" dirty="0" err="1" smtClean="0"/>
              <a:t>than</a:t>
            </a:r>
            <a:r>
              <a:rPr lang="de-DE" sz="1800" dirty="0" smtClean="0"/>
              <a:t> 4000 </a:t>
            </a:r>
            <a:r>
              <a:rPr lang="de-DE" sz="1800" dirty="0" err="1" smtClean="0"/>
              <a:t>subscribers</a:t>
            </a:r>
            <a:endParaRPr lang="de-DE" sz="1800" dirty="0" smtClean="0"/>
          </a:p>
          <a:p>
            <a:pPr marL="285750" indent="-285750">
              <a:buFont typeface="Arial" panose="020B0604020202020204" pitchFamily="34" charset="0"/>
              <a:buChar char="•"/>
            </a:pPr>
            <a:r>
              <a:rPr lang="de-DE" sz="1800" dirty="0" err="1"/>
              <a:t>A</a:t>
            </a:r>
            <a:r>
              <a:rPr lang="de-DE" sz="1800" dirty="0" err="1" smtClean="0"/>
              <a:t>lmost</a:t>
            </a:r>
            <a:r>
              <a:rPr lang="de-DE" sz="1800" dirty="0" smtClean="0"/>
              <a:t> 3000 news published (65% </a:t>
            </a:r>
            <a:r>
              <a:rPr lang="de-DE" sz="1800" dirty="0" err="1" smtClean="0"/>
              <a:t>by</a:t>
            </a:r>
            <a:r>
              <a:rPr lang="de-DE" sz="1800" dirty="0" smtClean="0"/>
              <a:t> </a:t>
            </a:r>
            <a:r>
              <a:rPr lang="de-DE" sz="1800" dirty="0" err="1" smtClean="0"/>
              <a:t>users</a:t>
            </a:r>
            <a:r>
              <a:rPr lang="de-DE" sz="1800" dirty="0" smtClean="0"/>
              <a:t>) and </a:t>
            </a:r>
            <a:r>
              <a:rPr lang="de-DE" sz="1800" dirty="0" err="1" smtClean="0"/>
              <a:t>almost</a:t>
            </a:r>
            <a:r>
              <a:rPr lang="de-DE" sz="1800" dirty="0" smtClean="0"/>
              <a:t> 1500 events promoted (56% by </a:t>
            </a:r>
            <a:r>
              <a:rPr lang="de-DE" sz="1800" dirty="0" err="1" smtClean="0"/>
              <a:t>users</a:t>
            </a:r>
            <a:r>
              <a:rPr lang="de-DE" sz="1800" dirty="0" smtClean="0"/>
              <a:t>)</a:t>
            </a:r>
          </a:p>
          <a:p>
            <a:pPr marL="285750" indent="-285750">
              <a:buFont typeface="Arial" panose="020B0604020202020204" pitchFamily="34" charset="0"/>
              <a:buChar char="•"/>
            </a:pPr>
            <a:r>
              <a:rPr lang="de-DE" sz="1800" dirty="0" smtClean="0"/>
              <a:t>More </a:t>
            </a:r>
            <a:r>
              <a:rPr lang="de-DE" sz="1800" dirty="0" err="1" smtClean="0"/>
              <a:t>than</a:t>
            </a:r>
            <a:r>
              <a:rPr lang="de-DE" sz="1800" dirty="0" smtClean="0"/>
              <a:t> 25000 </a:t>
            </a:r>
            <a:r>
              <a:rPr lang="de-DE" sz="1800" dirty="0" err="1" smtClean="0"/>
              <a:t>average</a:t>
            </a:r>
            <a:r>
              <a:rPr lang="de-DE" sz="1800" dirty="0" smtClean="0"/>
              <a:t> </a:t>
            </a:r>
            <a:r>
              <a:rPr lang="de-DE" sz="1800" dirty="0" err="1" smtClean="0"/>
              <a:t>monthly</a:t>
            </a:r>
            <a:r>
              <a:rPr lang="de-DE" sz="1800" dirty="0" smtClean="0"/>
              <a:t> </a:t>
            </a:r>
            <a:r>
              <a:rPr lang="de-DE" sz="1800" dirty="0" err="1" smtClean="0"/>
              <a:t>visitors</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website</a:t>
            </a:r>
            <a:r>
              <a:rPr lang="de-DE" sz="1800" dirty="0" smtClean="0"/>
              <a:t>.</a:t>
            </a:r>
            <a:endParaRPr lang="de-DE" sz="1800" dirty="0" smtClean="0"/>
          </a:p>
          <a:p>
            <a:pPr marL="285750" indent="-285750">
              <a:buFont typeface="Arial" panose="020B0604020202020204" pitchFamily="34" charset="0"/>
              <a:buChar char="•"/>
            </a:pPr>
            <a:r>
              <a:rPr lang="de-DE" sz="1800" dirty="0" smtClean="0"/>
              <a:t>More </a:t>
            </a:r>
            <a:r>
              <a:rPr lang="de-DE" sz="1800" dirty="0" err="1" smtClean="0"/>
              <a:t>than</a:t>
            </a:r>
            <a:r>
              <a:rPr lang="de-DE" sz="1800" dirty="0" smtClean="0"/>
              <a:t> </a:t>
            </a:r>
            <a:r>
              <a:rPr lang="de-DE" sz="1800" dirty="0" smtClean="0"/>
              <a:t>250 </a:t>
            </a:r>
            <a:r>
              <a:rPr lang="de-DE" sz="1800" dirty="0" err="1" smtClean="0"/>
              <a:t>calls</a:t>
            </a:r>
            <a:r>
              <a:rPr lang="de-DE" sz="1800" dirty="0" smtClean="0"/>
              <a:t> </a:t>
            </a:r>
            <a:r>
              <a:rPr lang="de-DE" sz="1800" dirty="0" err="1" smtClean="0"/>
              <a:t>published</a:t>
            </a:r>
            <a:r>
              <a:rPr lang="de-DE" sz="1800" dirty="0" smtClean="0"/>
              <a:t> and </a:t>
            </a:r>
            <a:r>
              <a:rPr lang="de-DE" sz="1800" dirty="0" err="1" smtClean="0"/>
              <a:t>more</a:t>
            </a:r>
            <a:r>
              <a:rPr lang="de-DE" sz="1800" dirty="0" smtClean="0"/>
              <a:t> </a:t>
            </a:r>
            <a:r>
              <a:rPr lang="de-DE" sz="1800" dirty="0" err="1" smtClean="0"/>
              <a:t>than</a:t>
            </a:r>
            <a:r>
              <a:rPr lang="de-DE" sz="1800" dirty="0" smtClean="0"/>
              <a:t> </a:t>
            </a:r>
            <a:r>
              <a:rPr lang="de-DE" sz="1800" dirty="0" smtClean="0"/>
              <a:t>80 </a:t>
            </a:r>
            <a:r>
              <a:rPr lang="de-DE" sz="1800" dirty="0" smtClean="0"/>
              <a:t>partner </a:t>
            </a:r>
            <a:r>
              <a:rPr lang="de-DE" sz="1800" dirty="0" err="1" smtClean="0"/>
              <a:t>searches</a:t>
            </a:r>
            <a:r>
              <a:rPr lang="de-DE" sz="1800" dirty="0" smtClean="0"/>
              <a:t> </a:t>
            </a:r>
            <a:r>
              <a:rPr lang="de-DE" sz="1800" dirty="0" err="1" smtClean="0"/>
              <a:t>published</a:t>
            </a:r>
            <a:endParaRPr lang="de-DE" sz="1800" dirty="0" smtClean="0"/>
          </a:p>
          <a:p>
            <a:pPr marL="285750" indent="-285750">
              <a:buFont typeface="Arial" panose="020B0604020202020204" pitchFamily="34" charset="0"/>
              <a:buChar char="•"/>
            </a:pPr>
            <a:r>
              <a:rPr lang="de-DE" sz="1800" dirty="0" smtClean="0"/>
              <a:t>16 ECCP </a:t>
            </a:r>
            <a:r>
              <a:rPr lang="de-DE" sz="1800" dirty="0" err="1" smtClean="0"/>
              <a:t>matchmaking</a:t>
            </a:r>
            <a:r>
              <a:rPr lang="de-DE" sz="1800" dirty="0" smtClean="0"/>
              <a:t> </a:t>
            </a:r>
            <a:r>
              <a:rPr lang="de-DE" sz="1800" dirty="0" err="1" smtClean="0"/>
              <a:t>events</a:t>
            </a:r>
            <a:r>
              <a:rPr lang="de-DE" sz="1800" dirty="0" smtClean="0"/>
              <a:t> </a:t>
            </a:r>
            <a:r>
              <a:rPr lang="de-DE" sz="1800" dirty="0" err="1" smtClean="0"/>
              <a:t>with</a:t>
            </a:r>
            <a:r>
              <a:rPr lang="de-DE" sz="1800" dirty="0" smtClean="0"/>
              <a:t> </a:t>
            </a:r>
            <a:r>
              <a:rPr lang="de-DE" sz="1800" dirty="0" err="1" smtClean="0"/>
              <a:t>almost</a:t>
            </a:r>
            <a:r>
              <a:rPr lang="de-DE" sz="1800" dirty="0" smtClean="0"/>
              <a:t> 3700 bilateral </a:t>
            </a:r>
            <a:r>
              <a:rPr lang="de-DE" sz="1800" dirty="0" err="1" smtClean="0"/>
              <a:t>meetings</a:t>
            </a:r>
            <a:r>
              <a:rPr lang="de-DE" sz="1800" dirty="0" smtClean="0"/>
              <a:t> and </a:t>
            </a:r>
            <a:r>
              <a:rPr lang="de-DE" sz="1800" dirty="0" err="1" smtClean="0"/>
              <a:t>more</a:t>
            </a:r>
            <a:r>
              <a:rPr lang="de-DE" sz="1800" dirty="0" smtClean="0"/>
              <a:t> </a:t>
            </a:r>
            <a:r>
              <a:rPr lang="de-DE" sz="1800" dirty="0" err="1" smtClean="0"/>
              <a:t>than</a:t>
            </a:r>
            <a:r>
              <a:rPr lang="de-DE" sz="1800" dirty="0" smtClean="0"/>
              <a:t> 50 formal </a:t>
            </a:r>
            <a:r>
              <a:rPr lang="de-DE" sz="1800" dirty="0" err="1" smtClean="0"/>
              <a:t>agreements</a:t>
            </a:r>
            <a:r>
              <a:rPr lang="de-DE" sz="1800" dirty="0" smtClean="0"/>
              <a:t> </a:t>
            </a:r>
            <a:r>
              <a:rPr lang="de-DE" sz="1800" dirty="0" err="1" smtClean="0"/>
              <a:t>signed</a:t>
            </a:r>
            <a:endParaRPr lang="de-DE" sz="1800" dirty="0" smtClean="0"/>
          </a:p>
          <a:p>
            <a:pPr marL="285750" indent="-285750">
              <a:buFont typeface="Arial" panose="020B0604020202020204" pitchFamily="34" charset="0"/>
              <a:buChar char="•"/>
            </a:pPr>
            <a:r>
              <a:rPr lang="de-DE" sz="1800" dirty="0" smtClean="0"/>
              <a:t>More </a:t>
            </a:r>
            <a:r>
              <a:rPr lang="de-DE" sz="1800" dirty="0" err="1" smtClean="0"/>
              <a:t>than</a:t>
            </a:r>
            <a:r>
              <a:rPr lang="de-DE" sz="1800" dirty="0" smtClean="0"/>
              <a:t> 500 </a:t>
            </a:r>
            <a:r>
              <a:rPr lang="de-DE" sz="1800" dirty="0" err="1" smtClean="0"/>
              <a:t>participants</a:t>
            </a:r>
            <a:r>
              <a:rPr lang="de-DE" sz="1800" dirty="0" smtClean="0"/>
              <a:t> </a:t>
            </a:r>
            <a:r>
              <a:rPr lang="de-DE" sz="1800" dirty="0" err="1" smtClean="0"/>
              <a:t>from</a:t>
            </a:r>
            <a:r>
              <a:rPr lang="de-DE" sz="1800" dirty="0" smtClean="0"/>
              <a:t> Europe and 200 </a:t>
            </a:r>
            <a:r>
              <a:rPr lang="de-DE" sz="1800" dirty="0" err="1" smtClean="0"/>
              <a:t>from</a:t>
            </a:r>
            <a:r>
              <a:rPr lang="de-DE" sz="1800" dirty="0" smtClean="0"/>
              <a:t> countries </a:t>
            </a:r>
            <a:r>
              <a:rPr lang="de-DE" sz="1800" dirty="0" err="1" smtClean="0"/>
              <a:t>beyond</a:t>
            </a:r>
            <a:r>
              <a:rPr lang="de-DE" sz="1800" dirty="0" smtClean="0"/>
              <a:t> Europe </a:t>
            </a:r>
            <a:r>
              <a:rPr lang="de-DE" sz="1800" dirty="0" err="1" smtClean="0"/>
              <a:t>attended</a:t>
            </a:r>
            <a:r>
              <a:rPr lang="de-DE" sz="1800" dirty="0" smtClean="0"/>
              <a:t> </a:t>
            </a:r>
            <a:r>
              <a:rPr lang="de-DE" sz="1800" dirty="0" err="1" smtClean="0"/>
              <a:t>the</a:t>
            </a:r>
            <a:r>
              <a:rPr lang="de-DE" sz="1800" dirty="0" smtClean="0"/>
              <a:t> </a:t>
            </a:r>
            <a:r>
              <a:rPr lang="de-DE" sz="1800" dirty="0" err="1" smtClean="0"/>
              <a:t>events</a:t>
            </a:r>
            <a:endParaRPr lang="de-DE" sz="1800" dirty="0" smtClean="0"/>
          </a:p>
          <a:p>
            <a:pPr marL="285750" indent="-285750">
              <a:buFont typeface="Arial" panose="020B0604020202020204" pitchFamily="34" charset="0"/>
              <a:buChar char="•"/>
            </a:pPr>
            <a:r>
              <a:rPr lang="de-DE" sz="1800" dirty="0" smtClean="0"/>
              <a:t>55 cluster associations/networks featured</a:t>
            </a:r>
          </a:p>
          <a:p>
            <a:pPr marL="285750" indent="-285750">
              <a:buFont typeface="Arial" panose="020B0604020202020204" pitchFamily="34" charset="0"/>
              <a:buChar char="•"/>
            </a:pPr>
            <a:r>
              <a:rPr lang="de-DE" sz="1800" dirty="0" smtClean="0"/>
              <a:t>58 profiled ESCP-4i (49) and ESCP-S3 </a:t>
            </a:r>
            <a:r>
              <a:rPr lang="de-DE" sz="1800" dirty="0" err="1" smtClean="0"/>
              <a:t>partnerships</a:t>
            </a:r>
            <a:r>
              <a:rPr lang="de-DE" sz="1800" dirty="0" smtClean="0"/>
              <a:t> (9)</a:t>
            </a:r>
          </a:p>
          <a:p>
            <a:pPr marL="285750" indent="-285750">
              <a:buFont typeface="Arial" panose="020B0604020202020204" pitchFamily="34" charset="0"/>
              <a:buChar char="•"/>
            </a:pPr>
            <a:r>
              <a:rPr lang="de-DE" sz="1800" dirty="0" smtClean="0"/>
              <a:t>79 cluster projects profiled (including INNOSUP and Cluster Excellence)</a:t>
            </a:r>
          </a:p>
          <a:p>
            <a:pPr marL="285750" indent="-285750">
              <a:buFont typeface="Arial" panose="020B0604020202020204" pitchFamily="34" charset="0"/>
              <a:buChar char="•"/>
            </a:pPr>
            <a:r>
              <a:rPr lang="de-DE" sz="1800" dirty="0"/>
              <a:t>5</a:t>
            </a:r>
            <a:r>
              <a:rPr lang="de-DE" sz="1800" dirty="0" smtClean="0"/>
              <a:t> </a:t>
            </a:r>
            <a:r>
              <a:rPr lang="de-DE" sz="1800" dirty="0" err="1" smtClean="0"/>
              <a:t>webinars</a:t>
            </a:r>
            <a:r>
              <a:rPr lang="de-DE" sz="1800" dirty="0" smtClean="0"/>
              <a:t> and 7 </a:t>
            </a:r>
            <a:r>
              <a:rPr lang="de-DE" sz="1800" dirty="0" err="1" smtClean="0"/>
              <a:t>user</a:t>
            </a:r>
            <a:r>
              <a:rPr lang="de-DE" sz="1800" dirty="0" smtClean="0"/>
              <a:t> </a:t>
            </a:r>
            <a:r>
              <a:rPr lang="de-DE" sz="1800" dirty="0" err="1" smtClean="0"/>
              <a:t>surveys</a:t>
            </a:r>
            <a:endParaRPr lang="de-DE" sz="1800" dirty="0" smtClean="0"/>
          </a:p>
          <a:p>
            <a:pPr marL="285750" indent="-285750">
              <a:buFont typeface="Arial" panose="020B0604020202020204" pitchFamily="34" charset="0"/>
              <a:buChar char="•"/>
            </a:pPr>
            <a:r>
              <a:rPr lang="de-DE" sz="1800" dirty="0" smtClean="0"/>
              <a:t>More </a:t>
            </a:r>
            <a:r>
              <a:rPr lang="de-DE" sz="1800" dirty="0" err="1" smtClean="0"/>
              <a:t>than</a:t>
            </a:r>
            <a:r>
              <a:rPr lang="de-DE" sz="1800" dirty="0" smtClean="0"/>
              <a:t> 420 </a:t>
            </a:r>
            <a:r>
              <a:rPr lang="de-DE" sz="1800" dirty="0" err="1" smtClean="0"/>
              <a:t>references</a:t>
            </a:r>
            <a:r>
              <a:rPr lang="de-DE" sz="1800" dirty="0" smtClean="0"/>
              <a:t> to the ECCP in </a:t>
            </a:r>
            <a:r>
              <a:rPr lang="de-DE" sz="1800" dirty="0" err="1" smtClean="0"/>
              <a:t>external</a:t>
            </a:r>
            <a:r>
              <a:rPr lang="de-DE" sz="1800" dirty="0" smtClean="0"/>
              <a:t> </a:t>
            </a:r>
            <a:r>
              <a:rPr lang="de-DE" sz="1800" dirty="0" err="1" smtClean="0"/>
              <a:t>media</a:t>
            </a:r>
            <a:endParaRPr lang="de-DE" sz="1800" dirty="0" smtClean="0"/>
          </a:p>
          <a:p>
            <a:pPr marL="285750" indent="-285750">
              <a:buFont typeface="Arial" panose="020B0604020202020204" pitchFamily="34" charset="0"/>
              <a:buChar char="•"/>
            </a:pPr>
            <a:endParaRPr lang="de-DE" sz="1800" dirty="0" smtClean="0"/>
          </a:p>
          <a:p>
            <a:pPr marL="285750" indent="-285750">
              <a:buFont typeface="Arial" panose="020B0604020202020204" pitchFamily="34" charset="0"/>
              <a:buChar char="•"/>
            </a:pPr>
            <a:endParaRPr lang="de-DE" sz="1800" dirty="0" smtClean="0"/>
          </a:p>
          <a:p>
            <a:endParaRPr lang="de-DE" sz="1800" dirty="0" smtClean="0"/>
          </a:p>
          <a:p>
            <a:endParaRPr lang="de-DE" dirty="0"/>
          </a:p>
        </p:txBody>
      </p:sp>
      <p:sp>
        <p:nvSpPr>
          <p:cNvPr id="4" name="Datumsplatzhalter 3"/>
          <p:cNvSpPr>
            <a:spLocks noGrp="1"/>
          </p:cNvSpPr>
          <p:nvPr>
            <p:ph type="dt" sz="half" idx="10"/>
          </p:nvPr>
        </p:nvSpPr>
        <p:spPr/>
        <p:txBody>
          <a:bodyPr/>
          <a:lstStyle/>
          <a:p>
            <a:fld id="{C3C11A44-9630-4D9D-AA5E-2619911044E8}" type="datetime1">
              <a:rPr lang="fr-FR" smtClean="0"/>
              <a:pPr/>
              <a:t>10/12/2019</a:t>
            </a:fld>
            <a:endParaRPr lang="en-GB" dirty="0"/>
          </a:p>
        </p:txBody>
      </p:sp>
      <p:sp>
        <p:nvSpPr>
          <p:cNvPr id="5" name="Fußzeilenplatzhalter 4"/>
          <p:cNvSpPr>
            <a:spLocks noGrp="1"/>
          </p:cNvSpPr>
          <p:nvPr>
            <p:ph type="ftr" sz="quarter" idx="11"/>
          </p:nvPr>
        </p:nvSpPr>
        <p:spPr/>
        <p:txBody>
          <a:bodyPr/>
          <a:lstStyle/>
          <a:p>
            <a:r>
              <a:rPr lang="de-DE" dirty="0" err="1"/>
              <a:t>Lithuanian</a:t>
            </a:r>
            <a:r>
              <a:rPr lang="de-DE" dirty="0"/>
              <a:t> Clusters Christmas Forum, Vilnius</a:t>
            </a:r>
            <a:endParaRPr lang="en-GB" dirty="0"/>
          </a:p>
        </p:txBody>
      </p:sp>
      <p:sp>
        <p:nvSpPr>
          <p:cNvPr id="6" name="Foliennummernplatzhalter 5"/>
          <p:cNvSpPr>
            <a:spLocks noGrp="1"/>
          </p:cNvSpPr>
          <p:nvPr>
            <p:ph type="sldNum" sz="quarter" idx="12"/>
          </p:nvPr>
        </p:nvSpPr>
        <p:spPr/>
        <p:txBody>
          <a:bodyPr/>
          <a:lstStyle/>
          <a:p>
            <a:fld id="{97378575-3712-44BD-96FA-C13EF75AD9F1}" type="slidenum">
              <a:rPr lang="en-GB" smtClean="0"/>
              <a:pPr/>
              <a:t>6</a:t>
            </a:fld>
            <a:endParaRPr lang="en-GB" dirty="0"/>
          </a:p>
        </p:txBody>
      </p:sp>
    </p:spTree>
    <p:extLst>
      <p:ext uri="{BB962C8B-B14F-4D97-AF65-F5344CB8AC3E}">
        <p14:creationId xmlns:p14="http://schemas.microsoft.com/office/powerpoint/2010/main" val="3675325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798" y="1324598"/>
            <a:ext cx="10800000" cy="749823"/>
          </a:xfrm>
        </p:spPr>
        <p:txBody>
          <a:bodyPr/>
          <a:lstStyle/>
          <a:p>
            <a:r>
              <a:rPr lang="de-AT" dirty="0" err="1"/>
              <a:t>Internationalisation</a:t>
            </a:r>
            <a:r>
              <a:rPr lang="de-AT" dirty="0"/>
              <a:t> – </a:t>
            </a:r>
            <a:r>
              <a:rPr lang="de-AT" dirty="0" err="1"/>
              <a:t>Participation</a:t>
            </a:r>
            <a:r>
              <a:rPr lang="de-AT" dirty="0"/>
              <a:t> in </a:t>
            </a:r>
            <a:r>
              <a:rPr lang="de-AT" dirty="0" err="1"/>
              <a:t>the</a:t>
            </a:r>
            <a:r>
              <a:rPr lang="de-AT" dirty="0"/>
              <a:t> </a:t>
            </a:r>
            <a:r>
              <a:rPr lang="de-AT" dirty="0" smtClean="0"/>
              <a:t>European Strategic Cluster </a:t>
            </a:r>
            <a:r>
              <a:rPr lang="de-AT" dirty="0" err="1" smtClean="0"/>
              <a:t>Partnership</a:t>
            </a:r>
            <a:r>
              <a:rPr lang="de-AT" dirty="0" smtClean="0"/>
              <a:t> for </a:t>
            </a:r>
            <a:r>
              <a:rPr lang="de-AT" dirty="0" err="1" smtClean="0"/>
              <a:t>Going</a:t>
            </a:r>
            <a:r>
              <a:rPr lang="de-AT" dirty="0" smtClean="0"/>
              <a:t> International (ESCP-4i) </a:t>
            </a:r>
            <a:r>
              <a:rPr lang="de-AT" dirty="0" err="1" smtClean="0"/>
              <a:t>programme</a:t>
            </a:r>
            <a:endParaRPr lang="de-DE" dirty="0"/>
          </a:p>
        </p:txBody>
      </p:sp>
      <p:sp>
        <p:nvSpPr>
          <p:cNvPr id="4" name="Datumsplatzhalter 3"/>
          <p:cNvSpPr>
            <a:spLocks noGrp="1"/>
          </p:cNvSpPr>
          <p:nvPr>
            <p:ph type="dt" sz="half" idx="10"/>
          </p:nvPr>
        </p:nvSpPr>
        <p:spPr/>
        <p:txBody>
          <a:bodyPr/>
          <a:lstStyle/>
          <a:p>
            <a:fld id="{C3C11A44-9630-4D9D-AA5E-2619911044E8}" type="datetime1">
              <a:rPr lang="fr-FR" smtClean="0"/>
              <a:pPr/>
              <a:t>10/12/2019</a:t>
            </a:fld>
            <a:endParaRPr lang="en-GB" dirty="0"/>
          </a:p>
        </p:txBody>
      </p:sp>
      <p:sp>
        <p:nvSpPr>
          <p:cNvPr id="5" name="Fußzeilenplatzhalter 4"/>
          <p:cNvSpPr>
            <a:spLocks noGrp="1"/>
          </p:cNvSpPr>
          <p:nvPr>
            <p:ph type="ftr" sz="quarter" idx="11"/>
          </p:nvPr>
        </p:nvSpPr>
        <p:spPr/>
        <p:txBody>
          <a:bodyPr/>
          <a:lstStyle/>
          <a:p>
            <a:r>
              <a:rPr lang="de-DE" dirty="0" err="1"/>
              <a:t>Lithuanian</a:t>
            </a:r>
            <a:r>
              <a:rPr lang="de-DE" dirty="0"/>
              <a:t> Clusters Christmas Forum, Vilnius</a:t>
            </a:r>
            <a:endParaRPr lang="en-GB" dirty="0"/>
          </a:p>
        </p:txBody>
      </p:sp>
      <p:sp>
        <p:nvSpPr>
          <p:cNvPr id="6" name="Foliennummernplatzhalter 5"/>
          <p:cNvSpPr>
            <a:spLocks noGrp="1"/>
          </p:cNvSpPr>
          <p:nvPr>
            <p:ph type="sldNum" sz="quarter" idx="12"/>
          </p:nvPr>
        </p:nvSpPr>
        <p:spPr/>
        <p:txBody>
          <a:bodyPr/>
          <a:lstStyle/>
          <a:p>
            <a:fld id="{97378575-3712-44BD-96FA-C13EF75AD9F1}" type="slidenum">
              <a:rPr lang="en-GB" smtClean="0"/>
              <a:pPr/>
              <a:t>7</a:t>
            </a:fld>
            <a:endParaRPr lang="en-GB" dirty="0"/>
          </a:p>
        </p:txBody>
      </p:sp>
      <p:sp>
        <p:nvSpPr>
          <p:cNvPr id="7" name="Rechteck 6"/>
          <p:cNvSpPr/>
          <p:nvPr/>
        </p:nvSpPr>
        <p:spPr>
          <a:xfrm>
            <a:off x="988463" y="2865817"/>
            <a:ext cx="5990920" cy="1631216"/>
          </a:xfrm>
          <a:prstGeom prst="rect">
            <a:avLst/>
          </a:prstGeom>
        </p:spPr>
        <p:txBody>
          <a:bodyPr wrap="square">
            <a:spAutoFit/>
          </a:bodyPr>
          <a:lstStyle/>
          <a:p>
            <a:pPr marL="365760" lvl="2" indent="0">
              <a:lnSpc>
                <a:spcPct val="100000"/>
              </a:lnSpc>
              <a:spcBef>
                <a:spcPts val="0"/>
              </a:spcBef>
              <a:spcAft>
                <a:spcPts val="600"/>
              </a:spcAft>
              <a:buClr>
                <a:srgbClr val="1D70B7"/>
              </a:buClr>
              <a:defRPr/>
            </a:pPr>
            <a:r>
              <a:rPr lang="de-DE" dirty="0" err="1" smtClean="0"/>
              <a:t>Targeted</a:t>
            </a:r>
            <a:r>
              <a:rPr lang="de-DE" dirty="0" smtClean="0"/>
              <a:t> countries </a:t>
            </a:r>
            <a:r>
              <a:rPr lang="de-DE" dirty="0" err="1" smtClean="0"/>
              <a:t>by</a:t>
            </a:r>
            <a:r>
              <a:rPr lang="de-DE" dirty="0" smtClean="0"/>
              <a:t> </a:t>
            </a:r>
            <a:r>
              <a:rPr lang="de-DE" dirty="0" err="1" smtClean="0"/>
              <a:t>the</a:t>
            </a:r>
            <a:r>
              <a:rPr lang="de-DE" dirty="0" smtClean="0"/>
              <a:t> </a:t>
            </a:r>
            <a:r>
              <a:rPr lang="de-DE" dirty="0" err="1" smtClean="0"/>
              <a:t>clusters</a:t>
            </a:r>
            <a:r>
              <a:rPr lang="de-DE" dirty="0" smtClean="0"/>
              <a:t> </a:t>
            </a:r>
            <a:r>
              <a:rPr lang="de-DE" dirty="0" err="1" smtClean="0"/>
              <a:t>participating</a:t>
            </a:r>
            <a:r>
              <a:rPr lang="de-DE" dirty="0" smtClean="0"/>
              <a:t> in </a:t>
            </a:r>
            <a:r>
              <a:rPr lang="de-DE" dirty="0" err="1" smtClean="0"/>
              <a:t>the</a:t>
            </a:r>
            <a:r>
              <a:rPr lang="de-DE" dirty="0" smtClean="0"/>
              <a:t> ESCP-4i </a:t>
            </a:r>
            <a:r>
              <a:rPr lang="de-DE" dirty="0" err="1" smtClean="0"/>
              <a:t>programme</a:t>
            </a:r>
            <a:r>
              <a:rPr lang="de-DE" dirty="0" smtClean="0"/>
              <a:t>:</a:t>
            </a:r>
          </a:p>
          <a:p>
            <a:pPr marL="365760" lvl="2" indent="0">
              <a:lnSpc>
                <a:spcPct val="100000"/>
              </a:lnSpc>
              <a:spcBef>
                <a:spcPts val="0"/>
              </a:spcBef>
              <a:spcAft>
                <a:spcPts val="600"/>
              </a:spcAft>
              <a:buClr>
                <a:srgbClr val="1D70B7"/>
              </a:buClr>
              <a:defRPr/>
            </a:pPr>
            <a:r>
              <a:rPr lang="de-AT" dirty="0">
                <a:hlinkClick r:id="rId2"/>
              </a:rPr>
              <a:t>https://</a:t>
            </a:r>
            <a:r>
              <a:rPr lang="de-AT" dirty="0" smtClean="0">
                <a:hlinkClick r:id="rId2"/>
              </a:rPr>
              <a:t>www.clustercollaboration.eu/eu-cluster-partnerships/escp-4i/second-generation</a:t>
            </a:r>
            <a:r>
              <a:rPr lang="de-AT" dirty="0" smtClean="0"/>
              <a:t> </a:t>
            </a:r>
          </a:p>
          <a:p>
            <a:pPr marL="400050" lvl="2" indent="0">
              <a:lnSpc>
                <a:spcPct val="100000"/>
              </a:lnSpc>
              <a:spcBef>
                <a:spcPts val="0"/>
              </a:spcBef>
              <a:spcAft>
                <a:spcPts val="600"/>
              </a:spcAft>
              <a:buClr>
                <a:srgbClr val="1D70B7"/>
              </a:buClr>
              <a:buNone/>
              <a:defRPr/>
            </a:pPr>
            <a:endParaRPr lang="de-AT"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383" y="2691923"/>
            <a:ext cx="4817864" cy="286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464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158998" y="1173006"/>
            <a:ext cx="10799763" cy="471487"/>
          </a:xfrm>
        </p:spPr>
        <p:txBody>
          <a:bodyPr>
            <a:normAutofit/>
          </a:bodyPr>
          <a:lstStyle/>
          <a:p>
            <a:r>
              <a:rPr lang="de-AT" sz="2600" b="1" dirty="0">
                <a:solidFill>
                  <a:srgbClr val="1D70B7"/>
                </a:solidFill>
              </a:rPr>
              <a:t>Inter-</a:t>
            </a:r>
            <a:r>
              <a:rPr lang="de-AT" sz="2600" b="1" dirty="0" err="1">
                <a:solidFill>
                  <a:srgbClr val="1D70B7"/>
                </a:solidFill>
              </a:rPr>
              <a:t>clustering</a:t>
            </a:r>
            <a:r>
              <a:rPr lang="de-AT" sz="2600" b="1" dirty="0">
                <a:solidFill>
                  <a:srgbClr val="1D70B7"/>
                </a:solidFill>
              </a:rPr>
              <a:t> </a:t>
            </a:r>
            <a:r>
              <a:rPr lang="de-AT" sz="2600" b="1" dirty="0" err="1">
                <a:solidFill>
                  <a:srgbClr val="1D70B7"/>
                </a:solidFill>
              </a:rPr>
              <a:t>and</a:t>
            </a:r>
            <a:r>
              <a:rPr lang="de-AT" sz="2600" b="1" dirty="0">
                <a:solidFill>
                  <a:srgbClr val="1D70B7"/>
                </a:solidFill>
              </a:rPr>
              <a:t> internationalisation - CONNECTIVITY</a:t>
            </a:r>
          </a:p>
        </p:txBody>
      </p:sp>
      <p:sp>
        <p:nvSpPr>
          <p:cNvPr id="3" name="Inhaltsplatzhalter 2"/>
          <p:cNvSpPr>
            <a:spLocks noGrp="1"/>
          </p:cNvSpPr>
          <p:nvPr>
            <p:ph idx="4294967295"/>
          </p:nvPr>
        </p:nvSpPr>
        <p:spPr>
          <a:xfrm>
            <a:off x="0" y="1644493"/>
            <a:ext cx="6094413" cy="4398962"/>
          </a:xfrm>
        </p:spPr>
        <p:txBody>
          <a:bodyPr>
            <a:normAutofit/>
          </a:bodyPr>
          <a:lstStyle/>
          <a:p>
            <a:pPr marL="400050" lvl="2" indent="0">
              <a:lnSpc>
                <a:spcPct val="100000"/>
              </a:lnSpc>
              <a:spcBef>
                <a:spcPts val="1200"/>
              </a:spcBef>
              <a:spcAft>
                <a:spcPts val="600"/>
              </a:spcAft>
              <a:buClr>
                <a:srgbClr val="1D70B7"/>
              </a:buClr>
              <a:defRPr/>
            </a:pPr>
            <a:r>
              <a:rPr lang="de-AT" sz="1800" b="1" dirty="0"/>
              <a:t> Find </a:t>
            </a:r>
            <a:r>
              <a:rPr lang="de-AT" sz="1800" b="1" dirty="0" err="1"/>
              <a:t>the</a:t>
            </a:r>
            <a:r>
              <a:rPr lang="de-AT" sz="1800" b="1" dirty="0"/>
              <a:t> </a:t>
            </a:r>
            <a:r>
              <a:rPr lang="de-AT" sz="1800" b="1" dirty="0" err="1"/>
              <a:t>opportunities</a:t>
            </a:r>
            <a:r>
              <a:rPr lang="de-AT" sz="1800" b="1" dirty="0"/>
              <a:t>, </a:t>
            </a:r>
            <a:r>
              <a:rPr lang="de-AT" sz="1800" b="1" dirty="0" err="1"/>
              <a:t>grasp</a:t>
            </a:r>
            <a:r>
              <a:rPr lang="de-AT" sz="1800" b="1" dirty="0"/>
              <a:t> </a:t>
            </a:r>
            <a:r>
              <a:rPr lang="de-AT" sz="1800" b="1" dirty="0" err="1"/>
              <a:t>them</a:t>
            </a:r>
            <a:r>
              <a:rPr lang="de-AT" sz="1800" b="1" dirty="0"/>
              <a:t> </a:t>
            </a:r>
            <a:r>
              <a:rPr lang="de-AT" sz="1800" b="1" dirty="0" err="1"/>
              <a:t>and</a:t>
            </a:r>
            <a:r>
              <a:rPr lang="de-AT" sz="1800" b="1" dirty="0"/>
              <a:t> find </a:t>
            </a:r>
            <a:r>
              <a:rPr lang="de-AT" sz="1800" b="1" dirty="0" err="1"/>
              <a:t>partners</a:t>
            </a:r>
            <a:r>
              <a:rPr lang="de-AT" sz="1800" b="1" dirty="0"/>
              <a:t> </a:t>
            </a:r>
            <a:r>
              <a:rPr lang="de-AT" sz="1800" b="1" dirty="0" err="1"/>
              <a:t>to</a:t>
            </a:r>
            <a:r>
              <a:rPr lang="de-AT" sz="1800" b="1" dirty="0"/>
              <a:t> </a:t>
            </a:r>
            <a:r>
              <a:rPr lang="de-AT" sz="1800" b="1" dirty="0" err="1"/>
              <a:t>go</a:t>
            </a:r>
            <a:r>
              <a:rPr lang="de-AT" sz="1800" b="1" dirty="0"/>
              <a:t> </a:t>
            </a:r>
            <a:r>
              <a:rPr lang="de-AT" sz="1800" b="1" dirty="0" err="1"/>
              <a:t>for</a:t>
            </a:r>
            <a:r>
              <a:rPr lang="de-AT" sz="1800" b="1" dirty="0"/>
              <a:t> </a:t>
            </a:r>
            <a:r>
              <a:rPr lang="de-AT" sz="1800" b="1" dirty="0" err="1"/>
              <a:t>them</a:t>
            </a:r>
            <a:r>
              <a:rPr lang="de-AT" sz="1800" b="1" dirty="0"/>
              <a:t>!</a:t>
            </a:r>
          </a:p>
          <a:p>
            <a:pPr marL="400050" lvl="2" indent="0">
              <a:lnSpc>
                <a:spcPct val="100000"/>
              </a:lnSpc>
              <a:spcBef>
                <a:spcPts val="1200"/>
              </a:spcBef>
              <a:spcAft>
                <a:spcPts val="600"/>
              </a:spcAft>
              <a:buClr>
                <a:srgbClr val="1D70B7"/>
              </a:buClr>
              <a:defRPr/>
            </a:pPr>
            <a:r>
              <a:rPr lang="de-AT" sz="1800" b="1" dirty="0"/>
              <a:t> VISIBILITY &amp; INTERACTION SUPPORT </a:t>
            </a:r>
            <a:r>
              <a:rPr lang="de-AT" sz="1800" b="1" dirty="0" err="1"/>
              <a:t>to</a:t>
            </a:r>
            <a:r>
              <a:rPr lang="de-AT" sz="1800" b="1" dirty="0"/>
              <a:t> the </a:t>
            </a:r>
            <a:r>
              <a:rPr lang="de-AT" sz="1800" b="1" dirty="0" err="1"/>
              <a:t>cluster</a:t>
            </a:r>
            <a:r>
              <a:rPr lang="de-AT" sz="1800" b="1" dirty="0"/>
              <a:t> </a:t>
            </a:r>
            <a:r>
              <a:rPr lang="de-AT" sz="1800" b="1" dirty="0" err="1"/>
              <a:t>community</a:t>
            </a:r>
            <a:r>
              <a:rPr lang="de-AT" sz="1800" b="1" dirty="0"/>
              <a:t>:</a:t>
            </a:r>
          </a:p>
          <a:p>
            <a:pPr marL="400050" lvl="2" indent="0">
              <a:lnSpc>
                <a:spcPct val="100000"/>
              </a:lnSpc>
              <a:spcBef>
                <a:spcPts val="1200"/>
              </a:spcBef>
              <a:spcAft>
                <a:spcPts val="600"/>
              </a:spcAft>
              <a:buClr>
                <a:srgbClr val="1D70B7"/>
              </a:buClr>
              <a:defRPr/>
            </a:pPr>
            <a:r>
              <a:rPr lang="de-AT" sz="1800" b="1" dirty="0"/>
              <a:t> Cross-</a:t>
            </a:r>
            <a:r>
              <a:rPr lang="de-AT" sz="1800" b="1" dirty="0" err="1"/>
              <a:t>border</a:t>
            </a:r>
            <a:r>
              <a:rPr lang="de-AT" sz="1800" b="1" dirty="0"/>
              <a:t> </a:t>
            </a:r>
            <a:r>
              <a:rPr lang="de-AT" sz="1800" b="1" dirty="0" err="1"/>
              <a:t>and</a:t>
            </a:r>
            <a:r>
              <a:rPr lang="de-AT" sz="1800" b="1" dirty="0"/>
              <a:t> </a:t>
            </a:r>
            <a:r>
              <a:rPr lang="de-AT" sz="1800" b="1" dirty="0" err="1"/>
              <a:t>cross-sectors</a:t>
            </a:r>
            <a:endParaRPr lang="de-AT" sz="1800" b="1" dirty="0"/>
          </a:p>
          <a:p>
            <a:pPr marL="400050" lvl="2" indent="0">
              <a:lnSpc>
                <a:spcPct val="100000"/>
              </a:lnSpc>
              <a:spcBef>
                <a:spcPts val="1200"/>
              </a:spcBef>
              <a:spcAft>
                <a:spcPts val="600"/>
              </a:spcAft>
              <a:buClr>
                <a:srgbClr val="1D70B7"/>
              </a:buClr>
              <a:defRPr/>
            </a:pPr>
            <a:r>
              <a:rPr lang="de-AT" sz="1800" b="1" dirty="0"/>
              <a:t> </a:t>
            </a:r>
            <a:r>
              <a:rPr lang="de-AT" sz="1800" b="1" dirty="0">
                <a:solidFill>
                  <a:srgbClr val="C00000"/>
                </a:solidFill>
              </a:rPr>
              <a:t>Find </a:t>
            </a:r>
            <a:r>
              <a:rPr lang="de-AT" sz="1800" b="1" dirty="0" err="1">
                <a:solidFill>
                  <a:srgbClr val="C00000"/>
                </a:solidFill>
              </a:rPr>
              <a:t>cluster</a:t>
            </a:r>
            <a:r>
              <a:rPr lang="de-AT" sz="1800" b="1" dirty="0">
                <a:solidFill>
                  <a:srgbClr val="C00000"/>
                </a:solidFill>
              </a:rPr>
              <a:t> </a:t>
            </a:r>
            <a:r>
              <a:rPr lang="de-AT" sz="1800" b="1" dirty="0" err="1">
                <a:solidFill>
                  <a:srgbClr val="C00000"/>
                </a:solidFill>
              </a:rPr>
              <a:t>specific</a:t>
            </a:r>
            <a:r>
              <a:rPr lang="de-AT" sz="1800" b="1" dirty="0">
                <a:solidFill>
                  <a:srgbClr val="C00000"/>
                </a:solidFill>
              </a:rPr>
              <a:t> </a:t>
            </a:r>
            <a:r>
              <a:rPr lang="de-AT" sz="1800" b="1" dirty="0" err="1">
                <a:solidFill>
                  <a:srgbClr val="C00000"/>
                </a:solidFill>
              </a:rPr>
              <a:t>calls</a:t>
            </a:r>
            <a:r>
              <a:rPr lang="de-AT" dirty="0">
                <a:solidFill>
                  <a:srgbClr val="C00000"/>
                </a:solidFill>
              </a:rPr>
              <a:t> </a:t>
            </a:r>
            <a:r>
              <a:rPr lang="de-AT" dirty="0">
                <a:hlinkClick r:id="rId3"/>
              </a:rPr>
              <a:t>http://www.clustercollaboration.eu/open-calls</a:t>
            </a:r>
            <a:r>
              <a:rPr lang="de-AT" dirty="0"/>
              <a:t> </a:t>
            </a:r>
          </a:p>
          <a:p>
            <a:pPr marL="400050" lvl="2" indent="0">
              <a:lnSpc>
                <a:spcPct val="100000"/>
              </a:lnSpc>
              <a:spcBef>
                <a:spcPts val="1200"/>
              </a:spcBef>
              <a:spcAft>
                <a:spcPts val="600"/>
              </a:spcAft>
              <a:buClr>
                <a:srgbClr val="1D70B7"/>
              </a:buClr>
              <a:defRPr/>
            </a:pPr>
            <a:r>
              <a:rPr lang="de-AT" sz="1800" b="1" dirty="0"/>
              <a:t> Find </a:t>
            </a:r>
            <a:r>
              <a:rPr lang="de-AT" sz="1800" b="1" dirty="0" err="1"/>
              <a:t>partners</a:t>
            </a:r>
            <a:r>
              <a:rPr lang="de-AT" sz="1800" b="1" dirty="0"/>
              <a:t> </a:t>
            </a:r>
            <a:r>
              <a:rPr lang="de-AT" sz="1800" b="1" dirty="0" err="1"/>
              <a:t>and</a:t>
            </a:r>
            <a:r>
              <a:rPr lang="de-AT" sz="1800" b="1" dirty="0"/>
              <a:t> </a:t>
            </a:r>
            <a:r>
              <a:rPr lang="de-AT" sz="1800" b="1" dirty="0" err="1"/>
              <a:t>be</a:t>
            </a:r>
            <a:r>
              <a:rPr lang="de-AT" sz="1800" b="1" dirty="0"/>
              <a:t> </a:t>
            </a:r>
            <a:r>
              <a:rPr lang="de-AT" sz="1800" b="1" dirty="0" err="1"/>
              <a:t>found</a:t>
            </a:r>
            <a:r>
              <a:rPr lang="de-AT" sz="1800" b="1" dirty="0"/>
              <a:t> </a:t>
            </a:r>
            <a:r>
              <a:rPr lang="de-AT" sz="1800" b="1" dirty="0" err="1"/>
              <a:t>as</a:t>
            </a:r>
            <a:r>
              <a:rPr lang="de-AT" sz="1800" b="1" dirty="0"/>
              <a:t> a </a:t>
            </a:r>
            <a:r>
              <a:rPr lang="de-AT" sz="1800" b="1" dirty="0" err="1"/>
              <a:t>partner</a:t>
            </a:r>
            <a:r>
              <a:rPr lang="de-AT" sz="1800" b="1" dirty="0"/>
              <a:t> </a:t>
            </a:r>
            <a:r>
              <a:rPr lang="de-AT" sz="1800" b="1" dirty="0">
                <a:hlinkClick r:id="rId4"/>
              </a:rPr>
              <a:t>http://www.clustercollaboration.eu/cluster-mapping</a:t>
            </a:r>
            <a:r>
              <a:rPr lang="de-AT" sz="1800" b="1" dirty="0"/>
              <a:t> </a:t>
            </a:r>
          </a:p>
        </p:txBody>
      </p:sp>
      <p:sp>
        <p:nvSpPr>
          <p:cNvPr id="5" name="Espace réservé du pied de page 4">
            <a:extLst>
              <a:ext uri="{FF2B5EF4-FFF2-40B4-BE49-F238E27FC236}">
                <a16:creationId xmlns:a16="http://schemas.microsoft.com/office/drawing/2014/main" xmlns="" id="{53A9E773-7B0D-4BDC-B88E-AEBC896071D0}"/>
              </a:ext>
            </a:extLst>
          </p:cNvPr>
          <p:cNvSpPr>
            <a:spLocks noGrp="1"/>
          </p:cNvSpPr>
          <p:nvPr>
            <p:ph type="ftr" sz="quarter" idx="11"/>
          </p:nvPr>
        </p:nvSpPr>
        <p:spPr/>
        <p:txBody>
          <a:bodyPr/>
          <a:lstStyle/>
          <a:p>
            <a:endParaRPr lang="en-GB" dirty="0"/>
          </a:p>
        </p:txBody>
      </p:sp>
      <p:pic>
        <p:nvPicPr>
          <p:cNvPr id="2050" name="Picture 2" descr="C:\Users\Lucia Seel\Documents\1 ECCP 3.0\Promotion _ External presence\Sofia March 2019\Snip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536" y="1709159"/>
            <a:ext cx="6385431" cy="356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06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789" y="1167738"/>
            <a:ext cx="11145907" cy="763612"/>
          </a:xfrm>
        </p:spPr>
        <p:txBody>
          <a:bodyPr/>
          <a:lstStyle/>
          <a:p>
            <a:r>
              <a:rPr lang="de-AT" dirty="0"/>
              <a:t>ECCP Tools – EU Cluster </a:t>
            </a:r>
            <a:r>
              <a:rPr lang="de-AT" dirty="0" smtClean="0"/>
              <a:t>Initiatives, Networks </a:t>
            </a:r>
            <a:r>
              <a:rPr lang="de-AT" dirty="0"/>
              <a:t>&amp; </a:t>
            </a:r>
            <a:br>
              <a:rPr lang="de-AT" dirty="0"/>
            </a:br>
            <a:r>
              <a:rPr lang="de-AT" dirty="0"/>
              <a:t>International </a:t>
            </a:r>
            <a:r>
              <a:rPr lang="de-AT" dirty="0" err="1"/>
              <a:t>Cooperation</a:t>
            </a:r>
            <a:r>
              <a:rPr lang="de-AT" dirty="0"/>
              <a:t> </a:t>
            </a:r>
            <a:endParaRPr lang="en-GB" dirty="0"/>
          </a:p>
        </p:txBody>
      </p:sp>
      <p:sp>
        <p:nvSpPr>
          <p:cNvPr id="6" name="Slide Number Placeholder 5"/>
          <p:cNvSpPr>
            <a:spLocks noGrp="1"/>
          </p:cNvSpPr>
          <p:nvPr>
            <p:ph type="sldNum" sz="quarter" idx="12"/>
          </p:nvPr>
        </p:nvSpPr>
        <p:spPr/>
        <p:txBody>
          <a:bodyPr/>
          <a:lstStyle/>
          <a:p>
            <a:fld id="{97378575-3712-44BD-96FA-C13EF75AD9F1}" type="slidenum">
              <a:rPr lang="en-GB" smtClean="0"/>
              <a:pPr/>
              <a:t>9</a:t>
            </a:fld>
            <a:endParaRPr lang="en-GB" dirty="0"/>
          </a:p>
        </p:txBody>
      </p:sp>
      <p:sp>
        <p:nvSpPr>
          <p:cNvPr id="14" name="Content Placeholder 2"/>
          <p:cNvSpPr>
            <a:spLocks noGrp="1"/>
          </p:cNvSpPr>
          <p:nvPr>
            <p:ph idx="1"/>
          </p:nvPr>
        </p:nvSpPr>
        <p:spPr>
          <a:xfrm>
            <a:off x="5310058" y="1827354"/>
            <a:ext cx="5483279" cy="4316884"/>
          </a:xfrm>
        </p:spPr>
        <p:txBody>
          <a:bodyPr>
            <a:normAutofit lnSpcReduction="10000"/>
          </a:bodyPr>
          <a:lstStyle/>
          <a:p>
            <a:pPr marL="342900" indent="-342900">
              <a:buFont typeface="Wingdings" panose="05000000000000000000" pitchFamily="2" charset="2"/>
              <a:buChar char="v"/>
            </a:pPr>
            <a:r>
              <a:rPr lang="en-US" sz="2000" dirty="0"/>
              <a:t>Find out more about the existing European Cluster </a:t>
            </a:r>
            <a:r>
              <a:rPr lang="en-US" sz="2000" dirty="0" smtClean="0"/>
              <a:t>Initiatives (profiled cluster-related projects – COSME/INNOSUP but also from other EU </a:t>
            </a:r>
            <a:r>
              <a:rPr lang="en-US" sz="2000" dirty="0" err="1" smtClean="0"/>
              <a:t>programmes</a:t>
            </a:r>
            <a:r>
              <a:rPr lang="en-US" sz="2000" dirty="0" smtClean="0"/>
              <a:t>). </a:t>
            </a:r>
            <a:r>
              <a:rPr lang="en-US" sz="2000" dirty="0" smtClean="0">
                <a:solidFill>
                  <a:schemeClr val="accent1"/>
                </a:solidFill>
              </a:rPr>
              <a:t>Profile your other cluster projects (</a:t>
            </a:r>
            <a:r>
              <a:rPr lang="en-US" sz="2000" b="1" dirty="0" smtClean="0">
                <a:solidFill>
                  <a:schemeClr val="accent1"/>
                </a:solidFill>
              </a:rPr>
              <a:t>currently 79</a:t>
            </a:r>
            <a:r>
              <a:rPr lang="en-US" sz="2000" b="1" dirty="0" smtClean="0">
                <a:solidFill>
                  <a:srgbClr val="C00000"/>
                </a:solidFill>
              </a:rPr>
              <a:t> </a:t>
            </a:r>
            <a:r>
              <a:rPr lang="en-US" sz="2000" b="1" dirty="0" smtClean="0">
                <a:solidFill>
                  <a:schemeClr val="accent1"/>
                </a:solidFill>
              </a:rPr>
              <a:t>published</a:t>
            </a:r>
            <a:r>
              <a:rPr lang="en-US" sz="2000" dirty="0" smtClean="0">
                <a:solidFill>
                  <a:schemeClr val="accent1"/>
                </a:solidFill>
              </a:rPr>
              <a:t>) and upload content for further dissemination</a:t>
            </a:r>
          </a:p>
          <a:p>
            <a:endParaRPr lang="en-US" sz="2000" dirty="0"/>
          </a:p>
          <a:p>
            <a:pPr marL="342900" indent="-342900">
              <a:buFont typeface="Wingdings" panose="05000000000000000000" pitchFamily="2" charset="2"/>
              <a:buChar char="v"/>
            </a:pPr>
            <a:r>
              <a:rPr lang="en-US" sz="2000" dirty="0"/>
              <a:t>Search for Cluster Networks (territories &amp; sectors</a:t>
            </a:r>
            <a:r>
              <a:rPr lang="en-US" sz="2000" dirty="0" smtClean="0"/>
              <a:t>) – the </a:t>
            </a:r>
            <a:r>
              <a:rPr lang="en-US" sz="2000" dirty="0" smtClean="0">
                <a:solidFill>
                  <a:schemeClr val="accent1"/>
                </a:solidFill>
              </a:rPr>
              <a:t>place giving visibility to the networks – currently </a:t>
            </a:r>
            <a:r>
              <a:rPr lang="en-US" sz="2000" b="1" dirty="0" smtClean="0">
                <a:solidFill>
                  <a:schemeClr val="accent1"/>
                </a:solidFill>
              </a:rPr>
              <a:t>55</a:t>
            </a:r>
            <a:r>
              <a:rPr lang="en-US" sz="2000" dirty="0" smtClean="0">
                <a:solidFill>
                  <a:schemeClr val="accent1"/>
                </a:solidFill>
              </a:rPr>
              <a:t> networks</a:t>
            </a:r>
            <a:endParaRPr lang="en-US" sz="2000" dirty="0">
              <a:solidFill>
                <a:schemeClr val="accent1"/>
              </a:solidFill>
            </a:endParaRP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de-AT" sz="2000" dirty="0"/>
              <a:t>Find out </a:t>
            </a:r>
            <a:r>
              <a:rPr lang="de-AT" sz="2000" dirty="0" err="1"/>
              <a:t>more</a:t>
            </a:r>
            <a:r>
              <a:rPr lang="de-AT" sz="2000" dirty="0"/>
              <a:t> on </a:t>
            </a:r>
            <a:r>
              <a:rPr lang="de-AT" sz="2000" dirty="0" err="1"/>
              <a:t>the</a:t>
            </a:r>
            <a:r>
              <a:rPr lang="de-AT" sz="2000" dirty="0"/>
              <a:t> cluster </a:t>
            </a:r>
            <a:r>
              <a:rPr lang="de-AT" sz="2000" dirty="0" err="1"/>
              <a:t>landscape</a:t>
            </a:r>
            <a:r>
              <a:rPr lang="de-AT" sz="2000" dirty="0"/>
              <a:t> in international </a:t>
            </a:r>
            <a:r>
              <a:rPr lang="de-AT" sz="2000" dirty="0" smtClean="0"/>
              <a:t>countries (</a:t>
            </a:r>
            <a:r>
              <a:rPr lang="de-AT" sz="2000" b="1" dirty="0" smtClean="0">
                <a:solidFill>
                  <a:schemeClr val="accent1"/>
                </a:solidFill>
              </a:rPr>
              <a:t>115 </a:t>
            </a:r>
            <a:r>
              <a:rPr lang="de-AT" sz="2000" b="1" dirty="0" err="1" smtClean="0">
                <a:solidFill>
                  <a:schemeClr val="accent1"/>
                </a:solidFill>
              </a:rPr>
              <a:t>profiles</a:t>
            </a:r>
            <a:r>
              <a:rPr lang="de-AT" sz="2000" b="1" dirty="0" smtClean="0">
                <a:solidFill>
                  <a:schemeClr val="accent1"/>
                </a:solidFill>
              </a:rPr>
              <a:t> </a:t>
            </a:r>
            <a:r>
              <a:rPr lang="de-AT" sz="2000" b="1" dirty="0" err="1" smtClean="0">
                <a:solidFill>
                  <a:schemeClr val="accent1"/>
                </a:solidFill>
              </a:rPr>
              <a:t>of</a:t>
            </a:r>
            <a:r>
              <a:rPr lang="de-AT" sz="2000" b="1" dirty="0" smtClean="0">
                <a:solidFill>
                  <a:schemeClr val="accent1"/>
                </a:solidFill>
              </a:rPr>
              <a:t> </a:t>
            </a:r>
            <a:r>
              <a:rPr lang="de-AT" sz="2000" b="1" dirty="0" err="1" smtClean="0">
                <a:solidFill>
                  <a:schemeClr val="accent1"/>
                </a:solidFill>
              </a:rPr>
              <a:t>clusters</a:t>
            </a:r>
            <a:r>
              <a:rPr lang="de-AT" sz="2000" b="1" dirty="0" smtClean="0">
                <a:solidFill>
                  <a:schemeClr val="accent1"/>
                </a:solidFill>
              </a:rPr>
              <a:t> </a:t>
            </a:r>
            <a:r>
              <a:rPr lang="de-AT" sz="2000" b="1" dirty="0" err="1" smtClean="0">
                <a:solidFill>
                  <a:schemeClr val="accent1"/>
                </a:solidFill>
              </a:rPr>
              <a:t>beyond</a:t>
            </a:r>
            <a:r>
              <a:rPr lang="de-AT" sz="2000" b="1" dirty="0" smtClean="0">
                <a:solidFill>
                  <a:schemeClr val="accent1"/>
                </a:solidFill>
              </a:rPr>
              <a:t> Europe</a:t>
            </a:r>
            <a:r>
              <a:rPr lang="de-AT" sz="2000" dirty="0" smtClean="0"/>
              <a:t>), </a:t>
            </a:r>
            <a:r>
              <a:rPr lang="de-AT" sz="2000" dirty="0" err="1"/>
              <a:t>including</a:t>
            </a:r>
            <a:r>
              <a:rPr lang="de-AT" sz="2000" dirty="0"/>
              <a:t> </a:t>
            </a:r>
            <a:r>
              <a:rPr lang="de-AT" sz="2000" dirty="0" err="1"/>
              <a:t>analysis</a:t>
            </a:r>
            <a:r>
              <a:rPr lang="de-AT" sz="2000" dirty="0"/>
              <a:t> </a:t>
            </a:r>
            <a:r>
              <a:rPr lang="de-AT" sz="2000" dirty="0" err="1"/>
              <a:t>reports</a:t>
            </a:r>
            <a:endParaRPr lang="de-AT" sz="2000" dirty="0"/>
          </a:p>
          <a:p>
            <a:endParaRPr lang="en-GB" sz="2000" dirty="0"/>
          </a:p>
        </p:txBody>
      </p:sp>
      <p:sp>
        <p:nvSpPr>
          <p:cNvPr id="15" name="Footer Placeholder 1"/>
          <p:cNvSpPr>
            <a:spLocks noGrp="1"/>
          </p:cNvSpPr>
          <p:nvPr>
            <p:ph type="ftr" sz="quarter" idx="11"/>
          </p:nvPr>
        </p:nvSpPr>
        <p:spPr>
          <a:xfrm>
            <a:off x="1956000" y="6346518"/>
            <a:ext cx="8280000" cy="501650"/>
          </a:xfrm>
        </p:spPr>
        <p:txBody>
          <a:bodyPr/>
          <a:lstStyle/>
          <a:p>
            <a:r>
              <a:rPr lang="de-DE" dirty="0" err="1"/>
              <a:t>Lithuanian</a:t>
            </a:r>
            <a:r>
              <a:rPr lang="de-DE" dirty="0"/>
              <a:t> Clusters Christmas Forum, Vilnius</a:t>
            </a:r>
            <a:endParaRPr lang="en-GB" dirty="0"/>
          </a:p>
        </p:txBody>
      </p:sp>
      <p:sp>
        <p:nvSpPr>
          <p:cNvPr id="16" name="Date Placeholder 2"/>
          <p:cNvSpPr>
            <a:spLocks noGrp="1"/>
          </p:cNvSpPr>
          <p:nvPr>
            <p:ph type="dt" sz="half" idx="10"/>
          </p:nvPr>
        </p:nvSpPr>
        <p:spPr>
          <a:xfrm>
            <a:off x="694798" y="6346518"/>
            <a:ext cx="1223402" cy="501650"/>
          </a:xfrm>
        </p:spPr>
        <p:txBody>
          <a:bodyPr/>
          <a:lstStyle/>
          <a:p>
            <a:fld id="{36099389-A4AC-4474-88D3-CE1539BEB5C4}" type="datetime1">
              <a:rPr lang="fr-FR" smtClean="0"/>
              <a:pPr/>
              <a:t>10/12/2019</a:t>
            </a:fld>
            <a:endParaRPr lang="en-GB" dirty="0"/>
          </a:p>
        </p:txBody>
      </p:sp>
      <p:pic>
        <p:nvPicPr>
          <p:cNvPr id="7" name="Image 6"/>
          <p:cNvPicPr>
            <a:picLocks noChangeAspect="1"/>
          </p:cNvPicPr>
          <p:nvPr/>
        </p:nvPicPr>
        <p:blipFill rotWithShape="1">
          <a:blip r:embed="rId3"/>
          <a:srcRect l="19183" t="29936" r="60656" b="7438"/>
          <a:stretch/>
        </p:blipFill>
        <p:spPr>
          <a:xfrm>
            <a:off x="240174" y="2032181"/>
            <a:ext cx="3844715" cy="4292866"/>
          </a:xfrm>
          <a:prstGeom prst="rect">
            <a:avLst/>
          </a:prstGeom>
        </p:spPr>
      </p:pic>
    </p:spTree>
    <p:extLst>
      <p:ext uri="{BB962C8B-B14F-4D97-AF65-F5344CB8AC3E}">
        <p14:creationId xmlns:p14="http://schemas.microsoft.com/office/powerpoint/2010/main" val="395118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F36FC1C-3A15-46B2-96CE-52FD5021BE37}" vid="{DE2B5F01-34D0-4228-A835-B16C7E9C2FA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F36FC1C-3A15-46B2-96CE-52FD5021BE37}" vid="{DE2B5F01-34D0-4228-A835-B16C7E9C2F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ECCP PowerPoint template</Template>
  <TotalTime>0</TotalTime>
  <Words>1207</Words>
  <Application>Microsoft Office PowerPoint</Application>
  <PresentationFormat>Benutzerdefiniert</PresentationFormat>
  <Paragraphs>196</Paragraphs>
  <Slides>17</Slides>
  <Notes>12</Notes>
  <HiddenSlides>0</HiddenSlides>
  <MMClips>0</MMClips>
  <ScaleCrop>false</ScaleCrop>
  <HeadingPairs>
    <vt:vector size="4" baseType="variant">
      <vt:variant>
        <vt:lpstr>Design</vt:lpstr>
      </vt:variant>
      <vt:variant>
        <vt:i4>2</vt:i4>
      </vt:variant>
      <vt:variant>
        <vt:lpstr>Folientitel</vt:lpstr>
      </vt:variant>
      <vt:variant>
        <vt:i4>17</vt:i4>
      </vt:variant>
    </vt:vector>
  </HeadingPairs>
  <TitlesOfParts>
    <vt:vector size="19" baseType="lpstr">
      <vt:lpstr>Office Theme</vt:lpstr>
      <vt:lpstr>1_Office Theme</vt:lpstr>
      <vt:lpstr>Networks, knowledge and opportunities for internationalization through clusters</vt:lpstr>
      <vt:lpstr>The European Cluster Collaboration Platform</vt:lpstr>
      <vt:lpstr>The European Cluster Cooperation Platform</vt:lpstr>
      <vt:lpstr>Cluster Organisations Mapping</vt:lpstr>
      <vt:lpstr>                Unique Cluster Mapping</vt:lpstr>
      <vt:lpstr>ECCP key achievements in 4 years:</vt:lpstr>
      <vt:lpstr>Internationalisation – Participation in the European Strategic Cluster Partnership for Going International (ESCP-4i) programme</vt:lpstr>
      <vt:lpstr>Inter-clustering and internationalisation - CONNECTIVITY</vt:lpstr>
      <vt:lpstr>ECCP Tools – EU Cluster Initiatives, Networks &amp;  International Cooperation </vt:lpstr>
      <vt:lpstr>ECCP – boosting your visibility and collaboration efforts</vt:lpstr>
      <vt:lpstr>Attracting foreign investment through clusters and ECCP support</vt:lpstr>
      <vt:lpstr>Attracting foreign investment through clusters and ECCP support</vt:lpstr>
      <vt:lpstr>ECCP of the next generation: the 5 Cs</vt:lpstr>
      <vt:lpstr>2020: A renovated European Cluster Collaboration Platform </vt:lpstr>
      <vt:lpstr>Cluster collaboration &amp; intelligence tools</vt:lpstr>
      <vt:lpstr>ECCP on social media &amp; news service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Lucia Seel</cp:lastModifiedBy>
  <cp:revision>300</cp:revision>
  <cp:lastPrinted>2018-09-24T06:45:32Z</cp:lastPrinted>
  <dcterms:created xsi:type="dcterms:W3CDTF">2016-03-03T13:49:34Z</dcterms:created>
  <dcterms:modified xsi:type="dcterms:W3CDTF">2019-12-10T07:45:29Z</dcterms:modified>
</cp:coreProperties>
</file>