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381" r:id="rId2"/>
    <p:sldId id="516" r:id="rId3"/>
    <p:sldId id="436" r:id="rId4"/>
    <p:sldId id="490" r:id="rId5"/>
    <p:sldId id="502" r:id="rId6"/>
    <p:sldId id="515" r:id="rId7"/>
    <p:sldId id="499" r:id="rId8"/>
    <p:sldId id="507" r:id="rId9"/>
    <p:sldId id="503" r:id="rId10"/>
    <p:sldId id="259" r:id="rId11"/>
    <p:sldId id="383" r:id="rId12"/>
  </p:sldIdLst>
  <p:sldSz cx="24377650" cy="13716000"/>
  <p:notesSz cx="6858000" cy="9144000"/>
  <p:defaultTex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7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A87A"/>
    <a:srgbClr val="735D37"/>
    <a:srgbClr val="F26B43"/>
    <a:srgbClr val="D91F38"/>
    <a:srgbClr val="606062"/>
    <a:srgbClr val="FFFFFF"/>
    <a:srgbClr val="FFCB05"/>
    <a:srgbClr val="E6CC9E"/>
    <a:srgbClr val="010101"/>
    <a:srgbClr val="3F4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25" autoAdjust="0"/>
    <p:restoredTop sz="86395"/>
  </p:normalViewPr>
  <p:slideViewPr>
    <p:cSldViewPr snapToGrid="0">
      <p:cViewPr varScale="1">
        <p:scale>
          <a:sx n="30" d="100"/>
          <a:sy n="30" d="100"/>
        </p:scale>
        <p:origin x="105" y="777"/>
      </p:cViewPr>
      <p:guideLst>
        <p:guide orient="horz" pos="4320"/>
        <p:guide pos="767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2" d="100"/>
          <a:sy n="52" d="100"/>
        </p:scale>
        <p:origin x="284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E019D1-CF91-4815-A985-08BF2C34AE99}" type="datetimeFigureOut">
              <a:rPr lang="en-AU" smtClean="0"/>
              <a:t>10/12/2019</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1BACF1-2192-4729-B2ED-2ED16637367B}" type="slidenum">
              <a:rPr lang="en-AU" smtClean="0"/>
              <a:t>‹#›</a:t>
            </a:fld>
            <a:endParaRPr lang="en-AU"/>
          </a:p>
        </p:txBody>
      </p:sp>
    </p:spTree>
    <p:extLst>
      <p:ext uri="{BB962C8B-B14F-4D97-AF65-F5344CB8AC3E}">
        <p14:creationId xmlns:p14="http://schemas.microsoft.com/office/powerpoint/2010/main" val="168341263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2:10.301"/>
    </inkml:context>
    <inkml:brush xml:id="br0">
      <inkml:brushProperty name="width" value="0.05" units="cm"/>
      <inkml:brushProperty name="height" value="0.05" units="cm"/>
    </inkml:brush>
  </inkml:definitions>
  <inkml:trace contextRef="#ctx0" brushRef="#br0">1687 1790 7168 0 0,'0'0'160'0'0,"0"0"32"0"0,0 0 0 0 0,0 0 8 0 0,-10-6-200 0 0,20-10 0 0 0,16-7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5:18.866"/>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18 47 3136 0 0,'0'0'68'0'0,"0"0"16"0"0,0 0 4 0 0,0 0 8 0 0,0 0 35 0 0,0 0 18 0 0,0 0 3 0 0,0 0-15 0 0,0 0-53 0 0,-2 0 6 0 0,-3 0-2 0 0,4 0-10 0 0,0 20 56 0 0,0-18-127 0 0,-1 3 55 0 0,7 7-27 0 0,-2-4-46 0 0,-2-8 11 0 0,-1 1 0 0 0,0 0 0 0 0,0-1 0 0 0,0 1 0 0 0,0-1 0 0 0,0 1 0 0 0,0 0 0 0 0,1-1 0 0 0,-1 1 0 0 0,0-1 0 0 0,0 1 0 0 0,1-1 0 0 0,-1 1 0 0 0,1-1 0 0 0,-1 1 0 0 0,0-1 0 0 0,1 1 0 0 0,-1-1 0 0 0,1 1 0 0 0,-1-1 0 0 0,1 0 0 0 0,-1 1 0 0 0,1-1 0 0 0,-1 0 0 0 0,1 1 0 0 0,-1-1 0 0 0,1 0 0 0 0,-1 0 0 0 0,1 0 0 0 0,0 1 0 0 0,-1-1 0 0 0,1 0 0 0 0,-1 0 0 0 0,1 0 0 0 0,0 0 0 0 0,4 1 0 0 0,-4 0 0 0 0,0-1 0 0 0,-1 0 0 0 0,0 0 0 0 0,1 1 0 0 0,-1-1 0 0 0,1 0 0 0 0,-1 0 0 0 0,1 0 0 0 0,0 1 0 0 0,-1-1 0 0 0,1 0 0 0 0,-1 0 0 0 0,1 0 0 0 0,-1 0 0 0 0,1 0 0 0 0,-1 0 0 0 0,1 0 0 0 0,-1 0 0 0 0,1 0 0 0 0,-1-1 0 0 0,1 1 0 0 0,-1 0 0 0 0,1 0 0 0 0,-1 0 0 0 0,1-1 0 0 0,-1 1 0 0 0,1 0 0 0 0,-1 0 0 0 0,1-1 0 0 0,-1 1 0 0 0,1-1 0 0 0,2-1 3 0 0,1-1-1 0 0,-1 0 1 0 0,1 0-1 0 0,-1 0 1 0 0,0-1 0 0 0,-1 1-1 0 0,1-1 1 0 0,0 0 0 0 0,-1 1-1 0 0,0-1 1 0 0,2-4-3 0 0,1-1 35 0 0,-4 8-32 0 0,0 1-1 0 0,-1-1 0 0 0,1 1 0 0 0,-1 0 0 0 0,0-1-1 0 0,1 1 1 0 0,-1-1 0 0 0,1 1 0 0 0,-1-1 0 0 0,0 1 0 0 0,1-1 0 0 0,-1 1-1 0 0,0-1 1 0 0,0 1 0 0 0,0-1 0 0 0,1 1 0 0 0,-1-1 0 0 0,0 1 0 0 0,0-1-1 0 0,0 1 1 0 0,0-1 0 0 0,0 1 0 0 0,0-1 0 0 0,0 0 0 0 0,0 1-1 0 0,0-1 1 0 0,0 1 0 0 0,0-1-2 0 0,-2-4 24 0 0,2 4 43 0 0,0 1 26 0 0,-38-13 814 0 0,33 13-824 0 0,1 1 1 0 0,-1-1-1 0 0,0 1 1 0 0,1 0 0 0 0,-1 0-1 0 0,1 0 1 0 0,-1 1-1 0 0,1 0 1 0 0,-4 1-84 0 0,1 1 0 0 0,5 4 0 0 0,2 0-12 0 0,0-6-54 0 0,1 0 41 0 0,1-1 0 0 0,0 1 0 0 0,-1-1 0 0 0,1 1 0 0 0,0-1 0 0 0,0 1 0 0 0,0-1-1 0 0,0 0 1 0 0,0 0 0 0 0,0 0 0 0 0,0 0 0 0 0,0 0 0 0 0,2 0 25 0 0,-1 0-151 0 0,0-1 1 0 0,0 0 0 0 0,-1 0-1 0 0,1 0 1 0 0,0 0-1 0 0,0 0 1 0 0,0-1-1 0 0,2 0 151 0 0,-3 1-72 0 0,0 0 0 0 0,0-1 0 0 0,0 1-1 0 0,0 0 1 0 0,0 0 0 0 0,0 0 0 0 0,0 0-1 0 0,0 0 1 0 0,0 0 0 0 0,0 1-1 0 0,0-1 1 0 0,2 1 72 0 0,25-12-259 0 0,-23 10 404 0 0,0-2 1 0 0,1 1-1 0 0,-1 0 1 0 0,5-4-146 0 0,-6 2 171 0 0,17-6 573 0 0,-20 10-670 0 0,-2-2-18 0 0,0-4-45 0 0,2 0 3 0 0,-1 4 61 0 0,-4 3-59 0 0,0-1-1 0 0,0 0 1 0 0,0 1-1 0 0,1 0 1 0 0,-1 0-1 0 0,0 0 1 0 0,0 0-1 0 0,1 0 1 0 0,-2 1-16 0 0,4-2-49 0 0,8-5 70 0 0,-7 4 82 0 0,1 1-61 0 0,1 0-1 0 0,-1 0 1 0 0,1-1 0 0 0,-1 1 0 0 0,0-1-1 0 0,1 1 1 0 0,-1-1 0 0 0,0 0 0 0 0,2-1-42 0 0,5-1 0 0 0,1 2 10 0 0,-8 1 44 0 0,-10-1 10 0 0,-2-3-39 0 0,9 3-22 0 0,0 1-1 0 0,0-1 1 0 0,0 0-1 0 0,0 1 0 0 0,0-1 1 0 0,0 1-1 0 0,0 0 1 0 0,0-1-1 0 0,-1 1 0 0 0,1 0 1 0 0,0 0-1 0 0,0 0 1 0 0,0-1-1 0 0,0 1 0 0 0,-1 0 1 0 0,0 1-3 0 0,-19-2 0 0 0,16 2 1 0 0,-18 1-700 0 0,23-2-1339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5:21.278"/>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25 1 4056 0 0,'0'0'91'0'0,"0"0"11"0"0,0 0 10 0 0,-1 1-13 0 0,0-1-91 0 0,0 0-1 0 0,0 1 1 0 0,0-1 0 0 0,0 1 0 0 0,1-1-1 0 0,-1 1 1 0 0,0 0 0 0 0,0-1-1 0 0,1 1 1 0 0,-1 0 0 0 0,0 0 0 0 0,1-1-1 0 0,-1 1 1 0 0,0 0 0 0 0,1 0 0 0 0,-1 0-1 0 0,1 0 1 0 0,0 0 0 0 0,-1 0-8 0 0,0 1 92 0 0,0-1 138 0 0,-4 9 320 0 0,3 34-985 0 0,2-43 286 0 0,0-1-10 0 0,0 0 136 0 0,0 1 0 0 0,0-1-1 0 0,0 0 1 0 0,1 1 0 0 0,-1-1 0 0 0,0 0 0 0 0,0 1 0 0 0,0-1 0 0 0,1 0-1 0 0,-1 1 1 0 0,0-1 0 0 0,0 0 0 0 0,1 1 0 0 0,-1-1 0 0 0,0 0 0 0 0,1 0-1 0 0,-1 1 1 0 0,0-1 0 0 0,1 0 0 0 0,-1 0 0 0 0,0 0 0 0 0,1 0-1 0 0,-1 1 1 0 0,0-1 0 0 0,1 0 0 0 0,-1 0 0 0 0,1 0 0 0 0,-1 0 0 0 0,0 0-1 0 0,1 0 1 0 0,-1 0 0 0 0,1 0 0 0 0,-1 0 0 0 0,0 0 0 0 0,1 0 0 0 0,-1 0-1 0 0,1 0 24 0 0,15 1-601 0 0,-16-1 602 0 0,13-4-359 0 0,-4-1-747 0 0,-1 3 321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5:22.082"/>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128 50 2072 0 0,'0'0'84'0'0,"0"0"-16"0"0,-5-16 143 0 0,3 13-76 0 0,1 0 1 0 0,0 1 0 0 0,-1-1-1 0 0,0 0 1 0 0,1 0 0 0 0,-1 0-1 0 0,0 1 1 0 0,-1-1-136 0 0,1 2 203 0 0,-1 0 1 0 0,0 0-1 0 0,0-1 1 0 0,0 2-1 0 0,1-1 1 0 0,-1 0-1 0 0,0 1 1 0 0,-1-1-204 0 0,-2 1 220 0 0,4 0-155 0 0,0-1 0 0 0,0 1 0 0 0,0 0 0 0 0,0 0 0 0 0,0 0 0 0 0,0 0 0 0 0,1 1 0 0 0,-1-1 0 0 0,0 0 0 0 0,0 1 0 0 0,0-1 0 0 0,1 1 0 0 0,-1 0 0 0 0,0-1 0 0 0,0 1 0 0 0,1 0 0 0 0,-1 0 0 0 0,1 0 0 0 0,-1 0 0 0 0,1 1 0 0 0,-1-1 0 0 0,1 0 0 0 0,0 0-1 0 0,-1 1 1 0 0,1-1 0 0 0,0 1 0 0 0,0 0-65 0 0,1-2 5 0 0,-1 1 0 0 0,1 0 0 0 0,-1 0 1 0 0,1-1-1 0 0,-1 1 0 0 0,1 0 0 0 0,-1 0 0 0 0,0-1 0 0 0,1 1 0 0 0,-1-1 0 0 0,0 1 0 0 0,0-1 0 0 0,1 1 0 0 0,-1-1 0 0 0,-1 1-5 0 0,2-1 2 0 0,-1 1 1 0 0,0-1-1 0 0,1 1 1 0 0,-1 0-1 0 0,0-1 1 0 0,1 1-1 0 0,-1-1 1 0 0,0 1-1 0 0,1 0 1 0 0,-1-1-1 0 0,1 1 1 0 0,0 0-1 0 0,-1 0 1 0 0,1 0-1 0 0,-1-1 1 0 0,1 1-1 0 0,0 0 1 0 0,0 0-1 0 0,-1 0 1 0 0,1 0-3 0 0,0 0 0 0 0,-1 0 0 0 0,1-1 0 0 0,-1 1 0 0 0,1 0 0 0 0,-1 0 0 0 0,1-1 0 0 0,-1 1 0 0 0,1 0 0 0 0,0 0 0 0 0,0 0 0 0 0,0 0 0 0 0,-1 0 0 0 0,1 0 0 0 0,0-1 0 0 0,0 1 0 0 0,0 0 0 0 0,0 0 0 0 0,0 0 0 0 0,0 0 0 0 0,1 0 0 0 0,-1 3 0 0 0,-2 6 0 0 0,2-10 0 0 0,-1 1 0 0 0,1-1 0 0 0,0 0 0 0 0,0 0 0 0 0,0 0 0 0 0,0 1 0 0 0,0-1 0 0 0,0 0 0 0 0,0 0 0 0 0,0 0 0 0 0,0 1 0 0 0,-1-1 0 0 0,1 0 0 0 0,0 0 0 0 0,0 1 0 0 0,0-1 0 0 0,0 0 0 0 0,0 0 0 0 0,1 1 0 0 0,-1-1 0 0 0,0 0 0 0 0,0 0 0 0 0,0 1 0 0 0,0-1 0 0 0,0 0 0 0 0,0 0 0 0 0,0 0 0 0 0,0 1 0 0 0,0-1 0 0 0,1 0 0 0 0,-1 0 0 0 0,0 0 0 0 0,0 1 0 0 0,0-1 0 0 0,0 0 0 0 0,1 0 0 0 0,8 11 0 0 0,-5-2 102 0 0,-4-9-118 0 0,1 1 1 0 0,-1-1-1 0 0,0 1 1 0 0,0-1-1 0 0,1 1 1 0 0,-1-1-1 0 0,0 1 1 0 0,1-1-1 0 0,-1 1 0 0 0,0-1 1 0 0,1 1-1 0 0,-1-1 1 0 0,0 0-1 0 0,1 1 1 0 0,-1-1-1 0 0,1 1 1 0 0,-1-1-1 0 0,1 0 1 0 0,-1 0-1 0 0,1 1 1 0 0,-1-1-1 0 0,1 0 1 0 0,-1 0-1 0 0,1 0 16 0 0,42 3-327 0 0,-42-3 382 0 0,0 0 17 0 0,6-3 4 0 0,2 1-20 0 0,-3 4-35 0 0,-4-2 33 0 0,-1 1 10 0 0,5 1 2 0 0,-4-2 12 0 0,-2 0 2 0 0,0 0 0 0 0,21-19 220 0 0,-20 19-300 0 0,-1-1 1 0 0,1 1 0 0 0,0 0-1 0 0,0-1 1 0 0,-1 1 0 0 0,1-1-1 0 0,-1 1 1 0 0,1-1-1 0 0,0 1 1 0 0,-1-1 0 0 0,1 1-1 0 0,-1-1 1 0 0,1 0 0 0 0,-1 1-1 0 0,1-1 1 0 0,-1 0 0 0 0,0 1-1 0 0,1-1 1 0 0,-1 0 0 0 0,0 1-1 0 0,1-1 1 0 0,-1 0-1 0 0,2-7-2 0 0,3-1 0 0 0,-4 4 4 0 0,-1-12 8 0 0,-1 14 33 0 0,-2-2-32 0 0,1 0-11 0 0,-1-2 0 0 0,-1 1 0 0 0,1 2 21 0 0,2 3 86 0 0,1 1 19 0 0,0 0-4 0 0,0 0-10 0 0,0 0-34 0 0,0 0-12 0 0,0 0-2 0 0,0 0 0 0 0,0 0 0 0 0,0 0 0 0 0,-1 0-11 0 0,-2 0-58 0 0,2 0-83 0 0,6-4 3 0 0,0 1-2674 0 0,-5 3 299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5:25.094"/>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92 50 1872 0 0,'0'0'26'0'0,"0"0"-1"0"0,-1 0 1 0 0,1 1-1 0 0,0-1 1 0 0,0 0-1 0 0,-1 0 1 0 0,1 0 0 0 0,0 0-1 0 0,0 0 1 0 0,0 1-1 0 0,-1-1 1 0 0,1 0-1 0 0,0 0 1 0 0,0 0 0 0 0,0 1-1 0 0,-1-1 1 0 0,1 0-1 0 0,0 0 1 0 0,0 0 0 0 0,0 1-1 0 0,0-1 1 0 0,0 0-1 0 0,0 0 1 0 0,0 1-1 0 0,0-1 1 0 0,-1 0 0 0 0,1 1-1 0 0,0-1 1 0 0,0 0-1 0 0,0 0 1 0 0,0 1-1 0 0,0-1 1 0 0,0 0 0 0 0,1 0-1 0 0,-1 1 1 0 0,0-1-1 0 0,0 0 1 0 0,0 0-1 0 0,0 1 1 0 0,0-1 0 0 0,0 0-1 0 0,0 0 1 0 0,0 1-1 0 0,1-1 1 0 0,-1 0-26 0 0,6 15 1566 0 0,-5-13-1439 0 0,0 0-51 0 0,3 6 56 0 0,7 10 9 0 0,-10-18-71 0 0,4 3-16 0 0,6-2-43 0 0,-9-1-8 0 0,1-1 1 0 0,-1 1 0 0 0,1-1-1 0 0,-1 0 1 0 0,1 0-1 0 0,-1 0 1 0 0,0-1-1 0 0,1 1 1 0 0,-1 0-1 0 0,0-1 1 0 0,0 0 0 0 0,0 1-1 0 0,0-1 1 0 0,0 0-1 0 0,0 0 1 0 0,-1 0-1 0 0,1 0 1 0 0,0-1-4 0 0,-1 1 9 0 0,-1 0 0 0 0,1 0 0 0 0,0 0 0 0 0,-1 0 0 0 0,1 0 0 0 0,-1 0 1 0 0,0 0-1 0 0,0 0 0 0 0,0 0 0 0 0,0 0 0 0 0,0-1 0 0 0,0 1 0 0 0,0 0 0 0 0,-1 0 0 0 0,1 0 1 0 0,-1 0-1 0 0,1 0 0 0 0,-1 0 0 0 0,0 0 0 0 0,0 1 0 0 0,0-1 0 0 0,0 0 0 0 0,0 0 0 0 0,0 1 1 0 0,0-1-1 0 0,-1 0 0 0 0,1 1 0 0 0,-1-1-9 0 0,-2-3 33 0 0,3 4 60 0 0,-17-10 500 0 0,15 9-601 0 0,-1 1 88 0 0,0 0 0 0 0,1 0 0 0 0,-1 0 0 0 0,0 0 0 0 0,0 0 0 0 0,1 1 0 0 0,-1 0 0 0 0,0-1 0 0 0,0 1 0 0 0,-3 1-80 0 0,3 0 36 0 0,1 0 0 0 0,0 0-1 0 0,0 0 1 0 0,-1 0-1 0 0,1 0 1 0 0,0 1-1 0 0,0 0 1 0 0,1-1-1 0 0,-1 1 1 0 0,0 0 0 0 0,0 0-1 0 0,1 1 1 0 0,0-1-1 0 0,-1 1 1 0 0,1-1-1 0 0,0 1 1 0 0,0 0-1 0 0,0-1 1 0 0,0 2-36 0 0,-5 7-4 0 0,2 1 1 0 0,-1 0-1 0 0,1 0 0 0 0,1 0 1 0 0,-1 5 3 0 0,4 11 64 0 0,2-17-64 0 0,3-4 0 0 0,-3-6-1 0 0,0-1 0 0 0,0 1 0 0 0,0 0 1 0 0,0-1-1 0 0,0 0 0 0 0,0 1 0 0 0,1-1 0 0 0,-1 1 1 0 0,0-1-1 0 0,0 0 0 0 0,0 0 0 0 0,0 0 1 0 0,0 0-1 0 0,1 0 0 0 0,-1 0 0 0 0,0 0 0 0 0,0 0 1 0 0,0 0-1 0 0,0-1 0 0 0,1 1 0 0 0,-1 0 1 0 0,21-9-57 0 0,-20 8 53 0 0,5-2-64 0 0,-5 2 54 0 0,0 0-1 0 0,-1 0 0 0 0,1-1 0 0 0,-1 1 1 0 0,1 0-1 0 0,0 0 0 0 0,-1-1 0 0 0,0 1 1 0 0,1-1 14 0 0,8-8-50 0 0,19-20 50 0 0,-28 30 0 0 0,0-1 0 0 0,0 0 0 0 0,0 0 0 0 0,0 0 0 0 0,0 0 0 0 0,0 0 0 0 0,0 0 0 0 0,0 0 0 0 0,0 0 0 0 0,0 0 0 0 0,-1-1 0 0 0,1 1 0 0 0,-1 0 0 0 0,1-1 0 0 0,2-3 0 0 0,-2 4 0 0 0,0 0 0 0 0,-1 0 0 0 0,1 0 0 0 0,0-1 0 0 0,0 1 0 0 0,0 0 0 0 0,-1-1 0 0 0,1 1 0 0 0,-1 0 0 0 0,1-1 0 0 0,-1 1 0 0 0,0-1 0 0 0,1 1 0 0 0,-1 0 0 0 0,0-1 0 0 0,0 1 0 0 0,0-1 0 0 0,0 1 0 0 0,0-1 0 0 0,0 0 0 0 0,0 0 9 0 0,0-1 15 0 0,-5-8 3 0 0,4 9-12 0 0,0 1 0 0 0,0 0 0 0 0,0 0 0 0 0,0 0 0 0 0,-1 0 0 0 0,1 0 0 0 0,0 0-1 0 0,0 0 1 0 0,-1 0 0 0 0,1 0 0 0 0,-1 1 0 0 0,1-1 0 0 0,-1 1 0 0 0,1-1 0 0 0,-1 1 0 0 0,1-1 0 0 0,-1 1 0 0 0,1 0 0 0 0,-1 0 0 0 0,1-1 0 0 0,-1 1 0 0 0,0 1 0 0 0,1-1 0 0 0,-1 0 0 0 0,1 0 0 0 0,-2 1-15 0 0,-6-1 17 0 0,3 7 90 0 0,-8 1-96 0 0,10-3-11 0 0,-1 6 10 0 0,2 12 44 0 0,2-9-44 0 0,4 8 204 0 0,-2-13-214 0 0,7-2 0 0 0,-8-7-1 0 0,2 2 0 0 0,0-1 1 0 0,-1 0-1 0 0,1 0 0 0 0,0 0 1 0 0,0 0-1 0 0,0 0 1 0 0,0-1-1 0 0,0 1 0 0 0,0 0 1 0 0,0-1-1 0 0,0 0 1 0 0,0 1-1 0 0,0-1 0 0 0,0 0 1 0 0,1 0-1 0 0,1 0 1 0 0,19 0-117 0 0,-21 0 195 0 0,-2 0 12 0 0,0 0-1 0 0,0 0 6 0 0,0 0-35 0 0,0 0-151 0 0,1 0-62 0 0,7 0-7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5:49.439"/>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 97 3024 0 0,'0'0'65'0'0,"0"0"7"0"0,0 0 10 0 0,0 0 7 0 0,22-5 203 0 0,9 0-292 0 0,6 9 0 0 0,-17-3 0 0 0,-18-1 0 0 0,0 0 0 0 0,1 0 0 0 0,-1 0 0 0 0,0 0 0 0 0,0 0 0 0 0,1-1 0 0 0,-1 1 0 0 0,0-1 0 0 0,0 0 0 0 0,0 1 0 0 0,0-1 0 0 0,0 0 0 0 0,1-1 0 0 0,19-7 0 0 0,-21 8 48 0 0,0 1 1 0 0,1-1-1 0 0,-1 0 0 0 0,0 0 1 0 0,0 0-1 0 0,0 0 0 0 0,0 0 1 0 0,0 0-1 0 0,0 0 1 0 0,0-1-1 0 0,-1 1 0 0 0,1 0 1 0 0,0 0-1 0 0,-1-1 0 0 0,1 1 1 0 0,-1 0-1 0 0,1-1 0 0 0,-1 1 1 0 0,1-1-1 0 0,-1 1 0 0 0,0 0 1 0 0,0-1-1 0 0,0 1 1 0 0,0-1-1 0 0,0 1 0 0 0,0-1 1 0 0,0 1-1 0 0,0 0 0 0 0,-1-1 1 0 0,1 1-1 0 0,-1-1 0 0 0,1 1 1 0 0,-1-1-49 0 0,1-1 99 0 0,0 3-95 0 0,0 0 0 0 0,1-1 0 0 0,-1 1 0 0 0,0 0 0 0 0,0-1-1 0 0,0 1 1 0 0,1 0 0 0 0,-1-1 0 0 0,0 1 0 0 0,0 0 0 0 0,0-1 0 0 0,0 1 0 0 0,0 0 0 0 0,0-1 0 0 0,0 1-1 0 0,0 0 1 0 0,0-1 0 0 0,0 1 0 0 0,0-1 0 0 0,0 1 0 0 0,0 0 0 0 0,0-1 0 0 0,0 1 0 0 0,0 0 0 0 0,0-1 0 0 0,0 1-1 0 0,-1 0 1 0 0,1-1 0 0 0,0 1 0 0 0,0 0 0 0 0,0-1 0 0 0,-1 1 0 0 0,1 0-4 0 0,0-1 0 0 0,0 0 0 0 0,-1 1 0 0 0,1-1 0 0 0,0 0 0 0 0,-1 1 0 0 0,1-1-1 0 0,-1 1 1 0 0,1-1 0 0 0,0 1 0 0 0,-1-1 0 0 0,1 1 0 0 0,-1-1 0 0 0,1 1 0 0 0,-1-1 0 0 0,0 1 0 0 0,1 0 0 0 0,-1-1 0 0 0,1 1 0 0 0,-1 0 0 0 0,-2-2 11 0 0,2 1 47 0 0,1 1 26 0 0,-30-3 632 0 0,28 2-684 0 0,2 1-28 0 0,0 0-1 0 0,0 0 1 0 0,-1 0 0 0 0,1-1-1 0 0,0 1 1 0 0,0 0-1 0 0,0 0 1 0 0,-1 0-1 0 0,1 0 1 0 0,0 0-1 0 0,0 0 1 0 0,-1 0 0 0 0,1 0-1 0 0,0 0 1 0 0,0 0-1 0 0,-1 0 1 0 0,1 0-1 0 0,0 0 1 0 0,0 0-1 0 0,-1 0 1 0 0,1 0 0 0 0,0 0-1 0 0,0 0 1 0 0,-1 0-1 0 0,1 0 1 0 0,0 0-1 0 0,0 0 1 0 0,-1 0-4 0 0,-1 2 7 0 0,0-1 0 0 0,-1 1 0 0 0,1-1 0 0 0,0 1 0 0 0,0 0 0 0 0,0 0 0 0 0,0 0 0 0 0,0 1-7 0 0,-5 4 0 0 0,6-7 0 0 0,1 0 0 0 0,-1 1 0 0 0,0-1 0 0 0,1 0 0 0 0,-1 1 0 0 0,1-1 0 0 0,-1 0 0 0 0,1 1 0 0 0,0-1 0 0 0,-1 1 0 0 0,1-1 0 0 0,-1 1 0 0 0,1-1 0 0 0,0 1 0 0 0,-1-1 0 0 0,1 1 0 0 0,0-1 0 0 0,0 1 0 0 0,-1 0 0 0 0,1-1 0 0 0,0 1 0 0 0,0-1 0 0 0,0 1 0 0 0,0 0 0 0 0,0-1 0 0 0,0 1 0 0 0,0 0 0 0 0,0 0 0 0 0,0 2 0 0 0,-12 26 0 0 0,10-26 0 0 0,2-3 0 0 0,-1 0 0 0 0,1 1 0 0 0,0-1 0 0 0,-1 1 0 0 0,1-1 0 0 0,-1 0 0 0 0,1 1 0 0 0,0-1 0 0 0,-1 1 0 0 0,1-1 0 0 0,0 1 0 0 0,0-1 0 0 0,-1 1 0 0 0,1-1 0 0 0,0 1 0 0 0,0 0 0 0 0,0-1 0 0 0,0 1 0 0 0,0-1 0 0 0,0 1 0 0 0,0-1 0 0 0,0 1 0 0 0,0 0 0 0 0,0-1 0 0 0,-2 3 0 0 0,0 12 0 0 0,6-8 0 0 0,3 0 0 0 0,-6-6 0 0 0,1 0 0 0 0,-1 0 0 0 0,1 0 0 0 0,-1 0 0 0 0,0-1 0 0 0,1 1 0 0 0,-1 0 0 0 0,1-1 0 0 0,0 1 0 0 0,-1-1 0 0 0,1 0 0 0 0,1 1 0 0 0,45-1 758 0 0,-46 0-668 0 0,-2-1-78 0 0,1 1 1 0 0,-1-1-1 0 0,1 1 1 0 0,-1-1-1 0 0,1 1 1 0 0,-1-1-1 0 0,1 1 1 0 0,-1 0-1 0 0,1-1 1 0 0,0 1 0 0 0,-1 0-1 0 0,1-1 1 0 0,-1 1-1 0 0,1 0 1 0 0,0 0-1 0 0,-1 0 1 0 0,1 0-1 0 0,0-1 1 0 0,0 1-13 0 0,18-8 82 0 0,-17 7-162 0 0,2-2 0 0 0,2-4 64 0 0,-1 3 26 0 0,-4 3 45 0 0,-1 1 17 0 0,0 0 4 0 0,-1 0-9 0 0,-14-9 61 0 0,13 6-75 0 0,-1-2-32 0 0,-3-2 35 0 0,-3-7 15 0 0,8 13 36 0 0,-10-14 414 0 0,18 15-510 0 0,0 0-11 0 0,0 0 0 0 0,0 1 0 0 0,5 6 0 0 0,-4-3 0 0 0,-1 3 0 0 0,-3 2 12 0 0,-3-6 36 0 0,0-3-58 0 0,-1 0 0 0 0,1 1 0 0 0,-1-1-1 0 0,1 1 1 0 0,-1-1 0 0 0,0 1 0 0 0,1 0 0 0 0,-1-1 0 0 0,0 1 0 0 0,1-1 0 0 0,-1 1 0 0 0,0 0 0 0 0,0-1 0 0 0,0 1 0 0 0,1-1 0 0 0,-1 1 0 0 0,0 0-1 0 0,0-1 1 0 0,0 1 0 0 0,0 0 0 0 0,0-1 0 0 0,0 1 0 0 0,0 0 0 0 0,-1-1 0 0 0,1 1 0 0 0,0-1 0 0 0,0 1 0 0 0,0 0 0 0 0,-1-1 0 0 0,1 1 0 0 0,0-1-1 0 0,-1 1 1 0 0,1 0 0 0 0,0-1 0 0 0,-1 1 0 0 0,1-1 0 0 0,-1 1 0 0 0,0-1 10 0 0,1 1-2048 0 0,0-1-693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5:52.937"/>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60 2832 0 0,'0'0'77'0'0,"0"0"50"0"0,0 0 122 0 0,0 0 51 0 0,0 0 11 0 0,0 0-38 0 0,0 0-155 0 0,1 2-57 0 0,0 6-49 0 0,-2-1-1 0 0,0-6 19 0 0,1 5 23 0 0,13 7 41 0 0,-13-12-88 0 0,8 9-124 0 0,-6-8 94 0 0,-1-1 1 0 0,1 0-1 0 0,-1 0 1 0 0,1 0-1 0 0,0-1 1 0 0,-1 1-1 0 0,1 0 0 0 0,0 0 1 0 0,1-1 23 0 0,-1 1-101 0 0,-2-1 11 0 0,0 0 9 0 0,0 0 1 0 0,0 0 3 0 0,2 0 21 0 0,3 0 58 0 0,4-3 162 0 0,3-12-72 0 0,-8-15-17 0 0,-4 23-75 0 0,0 1 15 0 0,0-1 123 0 0,0 6-121 0 0,-1 0-1 0 0,1 0 1 0 0,0 1 0 0 0,0-1 0 0 0,0 0 0 0 0,0 0-1 0 0,0 0 1 0 0,0 1 0 0 0,0-1 0 0 0,0 0 0 0 0,1 0-1 0 0,-1 0 1 0 0,0 1 0 0 0,0-1 0 0 0,1 0 0 0 0,-1 0-1 0 0,0 1 1 0 0,1-1 0 0 0,-1 0 0 0 0,1 0 0 0 0,-1 1 0 0 0,1-1-17 0 0,-9-19 493 0 0,2 12 711 0 0,6 8-1187 0 0,0-1-1 0 0,0 1 1 0 0,0 0 0 0 0,0 0 0 0 0,0 0-1 0 0,-1-1 1 0 0,1 1 0 0 0,0 0 0 0 0,0 0-1 0 0,0 0 1 0 0,0 0 0 0 0,-1 0 0 0 0,1 0 0 0 0,0-1-1 0 0,0 1 1 0 0,0 0 0 0 0,-1 0 0 0 0,1 0-1 0 0,0 0 1 0 0,0 0 0 0 0,0 0 0 0 0,-1 0-1 0 0,1 0 1 0 0,0 0 0 0 0,0 0 0 0 0,-1 0-1 0 0,1 0 1 0 0,0 0 0 0 0,0 0 0 0 0,0 0-1 0 0,-1 0 1 0 0,1 0 0 0 0,0 0 0 0 0,0 0 0 0 0,-1 1-1 0 0,1-1 1 0 0,0 0 0 0 0,0 0 0 0 0,0 0-1 0 0,0 0 1 0 0,-1 0 0 0 0,1 0 0 0 0,0 1-1 0 0,0-1 1 0 0,0 0 0 0 0,0 0 0 0 0,-1 0-1 0 0,1 0 1 0 0,0 1 0 0 0,0-1 0 0 0,0 0 0 0 0,0 0-1 0 0,0 0 1 0 0,0 1 0 0 0,0-1 0 0 0,0 0-1 0 0,0 0 1 0 0,0 1 0 0 0,0-1 0 0 0,0 0-1 0 0,0 0 1 0 0,0 0 0 0 0,0 1 0 0 0,0-1-1 0 0,0 0 1 0 0,0 0 0 0 0,0 1 0 0 0,0-1-17 0 0,-5 12 16 0 0,2-4 15 0 0,1 19 3 0 0,2-26 49 0 0,1 15-645 0 0,12 2 498 0 0,-11-17 58 0 0,1 0 0 0 0,-1 1-1 0 0,1-1 1 0 0,-1 0-1 0 0,1 0 1 0 0,0 0 0 0 0,-1-1-1 0 0,1 1 1 0 0,0-1-1 0 0,2 1 7 0 0,-4-1 59 0 0,-1 0 28 0 0,0 0-11 0 0,0 0-4 0 0,7-3 60 0 0,3-5-120 0 0,-5 5-12 0 0,-4 3 0 0 0,-1-1 1 0 0,0 1-1 0 0,0 0 1 0 0,0 0-1 0 0,0 0 1 0 0,0 0-1 0 0,0-1 1 0 0,0 1-1 0 0,0 0 1 0 0,0 0-1 0 0,0 0 1 0 0,0-1-1 0 0,0 1 1 0 0,0 0-1 0 0,0 0 1 0 0,0 0-1 0 0,0 0 1 0 0,0-1-1 0 0,0 1 1 0 0,0 0-1 0 0,0 0 1 0 0,0 0-1 0 0,0-1 1 0 0,0 1-1 0 0,0 0 1 0 0,0 0-1 0 0,0 0 1 0 0,0 0-1 0 0,0 0 1 0 0,-1-1-1 0 0,1 1 1 0 0,0 0-1 0 0,0 0 1 0 0,0 0-1 0 0,0 0 1 0 0,0 0-1 0 0,-1 0 1 0 0,1-1-1 0 0,0 1 1 0 0,0 0-1 0 0,0 0 1 0 0,0 0-1 0 0,-1 0 1 0 0,1 0-1 0 0,0 0 1 0 0,0 0-1 0 0,0 0 1 0 0,0 0-1 0 0,-1 0 1 0 0,1 0-1 0 0,0 0 1 0 0,0 0-1 0 0,-10-1 43 0 0,9 1-38 0 0,1 0 49 0 0,0 1-1 0 0,0-1-47 0 0,1 0 0 0 0,-1 1 0 0 0,0-1 0 0 0,0 0 0 0 0,1 0 0 0 0,-1 1 0 0 0,0-1 0 0 0,0 0 0 0 0,1 0 0 0 0,-1 1 0 0 0,0-1 0 0 0,1 0 0 0 0,-1 0 0 0 0,0 0 0 0 0,1 0 0 0 0,-1 0 0 0 0,0 0 0 0 0,1 1 0 0 0,-1-1 0 0 0,0 0 0 0 0,1 0 0 0 0,-1 0 1 0 0,0 0-1 0 0,1 0 0 0 0,-1 0 0 0 0,0 0 0 0 0,1 0 0 0 0,-1-1 0 0 0,0 1 0 0 0,1 0 0 0 0,-1 0-6 0 0,-1 6 218 0 0,1-5-175 0 0,19 4-32 0 0,-10-2-11 0 0,-5-1 10 0 0,-1 1 44 0 0,7 2-166 0 0,-10-4 46 0 0,1 3-262 0 0,-9-1 140 0 0,6-3 84 0 0,2 0-10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5:59.447"/>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52 0 3248 0 0,'0'0'93'0'0,"0"0"45"0"0,0 0 100 0 0,0 0 46 0 0,0 0 11 0 0,0 0-34 0 0,0 0-142 0 0,0 0-51 0 0,0 0-4 0 0,0 1-11 0 0,0 4-58 0 0,1-2-59 0 0,2 5 64 0 0,-2-5 64 0 0,2 3-48 0 0,0 0-5 0 0,-2-4 42 0 0,-1-2 16 0 0,0 0 17 0 0,0 0-17 0 0,0 0-5 0 0,2 1-11 0 0,4 3-58 0 0,-5-3-71 0 0,-1-1 0 0 0,0 0 4 0 0,0 0 1 0 0,0 0 27 0 0,0 0 91 0 0,0 0 68 0 0,0 0 133 0 0,0 0 58 0 0,0 0 13 0 0,0 0-10 0 0,0 0-42 0 0,0 0-13 0 0,0 0-4 0 0,1-1-32 0 0,1-3-118 0 0,0 4-45 0 0,5 4-44 0 0,1 2-11 0 0,0 0-12 0 0,-8-6-24 0 0,-3-6 82 0 0,2 2-1 0 0,2 4-44 0 0,-1-1 0 0 0,0 1-1 0 0,0-1 1 0 0,0 1 0 0 0,1 0 0 0 0,-1-1-1 0 0,0 1 1 0 0,0-1 0 0 0,0 1 0 0 0,0-1-1 0 0,0 1 1 0 0,0 0 0 0 0,0-1 0 0 0,0 1-1 0 0,0-1 1 0 0,0 1 0 0 0,0-1-1 0 0,0 1 1 0 0,0 0 0 0 0,0-1 0 0 0,0 1-1 0 0,-1-1 1 0 0,1 1 0 0 0,0 0 0 0 0,0-1-1 0 0,0 1 1 0 0,-1-1 0 0 0,1 1-1 0 0,0-2 0 0 0,0 2 0 0 0,0-1 0 0 0,-1 1 0 0 0,1-1 0 0 0,0 1 0 0 0,0 0 0 0 0,-1-1 0 0 0,1 1 0 0 0,0-1 0 0 0,0 1 0 0 0,-1-1 0 0 0,1 1 0 0 0,0 0 0 0 0,-1-1 0 0 0,1 1 0 0 0,-1 0 0 0 0,1-1 0 0 0,0 1 0 0 0,-1 0 0 0 0,1 0 0 0 0,-1-1 0 0 0,1 1 0 0 0,-1 0 0 0 0,1 0 0 0 0,-1 0 0 0 0,1 0 0 0 0,-1-1 0 0 0,1 1 0 0 0,-1 0 0 0 0,-8-7 0 0 0,4 4 0 0 0,4 3 0 0 0,0-1 0 0 0,-1 1 0 0 0,1 0 0 0 0,0-1 0 0 0,-1 1 0 0 0,1 0 0 0 0,0 0 0 0 0,-1 0 0 0 0,1 0 0 0 0,0 0 0 0 0,-1 0 0 0 0,1 1 1 0 0,0-1-1 0 0,-1 0 0 0 0,1 1 0 0 0,0-1 0 0 0,-1 0 0 0 0,1 1 0 0 0,0 0 0 0 0,-1 0 0 0 0,-6 3 9 0 0,1-2 32 0 0,6-2-35 0 0,0 0 0 0 0,0 1 0 0 0,0-1 0 0 0,0 0 1 0 0,0 1-1 0 0,0-1 0 0 0,0 0 0 0 0,0 1 0 0 0,0 0 1 0 0,1-1-1 0 0,-1 1 0 0 0,0-1 0 0 0,0 1 1 0 0,0 0-1 0 0,1 0 0 0 0,-1-1 0 0 0,0 1 0 0 0,1 0 1 0 0,-1 0-1 0 0,1 0 0 0 0,-1 0-6 0 0,-3 8 11 0 0,0 7-11 0 0,4-13 0 0 0,-3 5 0 0 0,6 6 0 0 0,-2-11 0 0 0,2 5 0 0 0,0-2 0 0 0,2 1 0 0 0,-3-7 0 0 0,0 1 0 0 0,0-1 0 0 0,1 1 0 0 0,-1 0 0 0 0,0 0 0 0 0,0 0 0 0 0,0 0 0 0 0,0 1 0 0 0,0-1 0 0 0,0 0 0 0 0,0 1 0 0 0,-2-1 0 0 0,1-1 0 0 0,-1 1 0 0 0,0-1 0 0 0,1 0 0 0 0,-1 1 0 0 0,1-1 0 0 0,-1 0 0 0 0,1 1 0 0 0,-1-1 0 0 0,1 0 0 0 0,-1 0 0 0 0,1 1 0 0 0,-1-1 0 0 0,1 0 0 0 0,-1 0 0 0 0,1 0 0 0 0,-1 0 0 0 0,1 0 0 0 0,-1 1 0 0 0,1-1 0 0 0,0 0 0 0 0,-1 0 0 0 0,1-1 0 0 0,-1 1 0 0 0,1 0 0 0 0,-1 0 0 0 0,1 0 0 0 0,-1 0 0 0 0,1 0 0 0 0,0-1 0 0 0,0 1 0 0 0,10-3 0 0 0,-7 1 0 0 0,0-1 0 0 0,0 0 0 0 0,0 0 0 0 0,0 0 0 0 0,-1-1 0 0 0,1 1 0 0 0,-1-1 0 0 0,2-2 0 0 0,-3 4 0 0 0,0-1 1 0 0,4-8 2 0 0,1 0 0 0 0,0 1 0 0 0,9-9-3 0 0,-16 18 54 0 0,0 0-1 0 0,-4-5-42 0 0,0 1-14 0 0,-5 0 22 0 0,9 4-19 0 0,-7 1 80 0 0,5 0 10 0 0,-6 0 129 0 0,5 5-208 0 0,1 1-11 0 0,7 1 0 0 0,2 1 0 0 0,-5-6 0 0 0,10 6 0 0 0,-12-8 0 0 0,0 1 0 0 0,1-1 0 0 0,-1 1 0 0 0,1-1 0 0 0,-1 0 0 0 0,0 1 1 0 0,1-1-1 0 0,-1 1 0 0 0,1-1 0 0 0,-1 0 0 0 0,1 0 0 0 0,-1 1 0 0 0,1-1 0 0 0,-1 0 1 0 0,1 0-1 0 0,-1 1 0 0 0,1-1 0 0 0,0 0 0 0 0,-1 0 0 0 0,1 0 0 0 0,-1 0 0 0 0,1 0 1 0 0,-1 0-1 0 0,1 0 0 0 0,11 1-15 0 0,-9 0-33 0 0,2-1 25 0 0,-4 0-53 0 0,-1 0-101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6:15.098"/>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32 80 2296 0 0,'0'0'67'0'0,"0"0"23"0"0,0 0 61 0 0,0 0 29 0 0,0 0 4 0 0,0 0-20 0 0,0 0-108 0 0,18 14-836 0 0,-11-10 764 0 0,4-1 16 0 0,-3-3 16 0 0,-6 0 59 0 0,-2 0-6 0 0,0 0-2 0 0,3-2 7 0 0,-2 1-6 0 0,-1 1 4 0 0,0 0 16 0 0,0 0 36 0 0,0 0-2 0 0,0 0-9 0 0,0 0 7 0 0,0-1-45 0 0,0 0 1 0 0,0-1-1 0 0,1 1 0 0 0,-1 0 1 0 0,-1 0-1 0 0,1 0 1 0 0,0-1-1 0 0,0 1 0 0 0,0 0 1 0 0,-1 0-1 0 0,1-1-75 0 0,-7-1 22 0 0,6 3 34 0 0,1 0 21 0 0,0 0 3 0 0,-4 6 11 0 0,3-6-88 0 0,1 1-1 0 0,-1-1 1 0 0,1 0-1 0 0,0 0 0 0 0,0 1 0 0 0,-1-1 0 0 0,1 0 0 0 0,0 1 1 0 0,-1-1-1 0 0,1 0 0 0 0,0 1 0 0 0,0-1 0 0 0,0 1 1 0 0,-1-1-1 0 0,1 0 0 0 0,0 1 0 0 0,0-1 0 0 0,0 1 0 0 0,0-1 1 0 0,0 0-1 0 0,0 1 0 0 0,0-1 0 0 0,0 1 0 0 0,0-1 0 0 0,0 1 1 0 0,0-1-1 0 0,0 1-2 0 0,1 12-80 0 0,-1 3-359 0 0,0-15 320 0 0,0-1 33 0 0,0 0-6 0 0,1 2 21 0 0,1 5 4 0 0,-2-5-10 0 0,0-2-7 0 0,0 0-9 0 0,19 0-38 0 0,-9-2 119 0 0,-9 2 12 0 0,0 0 0 0 0,0 0 0 0 0,-1 0 0 0 0,1 0 0 0 0,0-1 0 0 0,0 1 0 0 0,0 0 0 0 0,0-1 0 0 0,0 1 0 0 0,-1-1 0 0 0,1 1 0 0 0,0-1 0 0 0,0 1 0 0 0,0-1 0 0 0,-1 1 0 0 0,1-1 0 0 0,0 0 0 0 0,-1 0 0 0 0,2-1 0 0 0,0 1-7 0 0,-1 1-1 0 0,1-1 1 0 0,-1 0-1 0 0,0 0 1 0 0,1 0 0 0 0,-1 0-1 0 0,0 0 1 0 0,0 0 0 0 0,0-1-1 0 0,0 1 1 0 0,0 0-1 0 0,0 0 1 0 0,0-1 0 0 0,0 1-1 0 0,0-1 1 0 0,-1 1 0 0 0,1-1-1 0 0,-1 1 1 0 0,1-1 7 0 0,4-3-181 0 0,6-8-622 0 0,-10 12 888 0 0,-1-1 174 0 0,0-7 828 0 0,-1 8-609 0 0,-3 6-279 0 0,3-2-237 0 0,0-1 0 0 0,0 1 0 0 0,-1 0 0 0 0,2 0 0 0 0,-1 0 1 0 0,0 0-1 0 0,1 1 0 0 0,-1-1 0 0 0,1 0 0 0 0,0 0 0 0 0,0 0 0 0 0,0 0 0 0 0,0 0 1 0 0,1 0-1 0 0,0 3 38 0 0,1 11-168 0 0,-2-16 97 0 0,1 0 17 0 0,5 1 20 0 0,-3-2-18 0 0,0 0 0 0 0,-1 1 0 0 0,1-1 1 0 0,-1 0-1 0 0,1 0 0 0 0,0-1 0 0 0,-1 1 0 0 0,1-1 0 0 0,-1 1 0 0 0,1-1 0 0 0,-1 0 0 0 0,1 0 0 0 0,-1 0 0 0 0,0 0 1 0 0,1 0-1 0 0,-1 0 52 0 0,9-4-307 0 0,-3-10 16 0 0,-8 14 294 0 0,1 0-15 0 0,-4 1-12 0 0,7-17 91 0 0,-2 5 412 0 0,-2 11-447 0 0,0 0-1 0 0,0 1 0 0 0,0-1 0 0 0,1 0 0 0 0,-1 0 0 0 0,0 0 0 0 0,1 0 1 0 0,-1 0-1 0 0,0 0 0 0 0,1 0 0 0 0,-1 0 0 0 0,1 1 0 0 0,0-1 0 0 0,-1 0 1 0 0,1 0-1 0 0,-1 1 0 0 0,2-2-31 0 0,-2 1 59 0 0,1 0 0 0 0,-1 0-1 0 0,0 0 1 0 0,0 0 0 0 0,1 0 0 0 0,-1 0-1 0 0,0 0 1 0 0,0 0 0 0 0,0 0 0 0 0,0 0 0 0 0,0 0-1 0 0,0 0 1 0 0,0 0 0 0 0,-1 0 0 0 0,1 0 0 0 0,0 0-1 0 0,0 0 1 0 0,-1 0 0 0 0,1 0-59 0 0,-2-9 368 0 0,2 8-354 0 0,0 1 1 0 0,-1 0-1 0 0,1 0 0 0 0,0 0 1 0 0,0 0-1 0 0,-1-1 0 0 0,1 1 0 0 0,-1 0 1 0 0,1 0-1 0 0,-1 0 0 0 0,0 0 0 0 0,1 0 1 0 0,-1 0-1 0 0,0 0 0 0 0,0 0 0 0 0,1 1 1 0 0,-1-1-1 0 0,0 0 0 0 0,0 0 1 0 0,-1 0-15 0 0,1 1 144 0 0,-12-12 1101 0 0,8 9-1161 0 0,2 2-27 0 0,-3-3-40 0 0,-22 5-83 0 0,22-2 155 0 0,-10 8 125 0 0,13-6-159 0 0,1 0-12 0 0,-2-1-32 0 0,-4 3-11 0 0,7 0 0 0 0,0-1 0 0 0,-9 0 0 0 0,4-1 10 0 0,-7-1 134 0 0,12 0-104 0 0,1 0 38 0 0,-2 0-12 0 0,0-1-63 0 0,1 1-6 0 0,1 0-1 0 0,-1 0 0 0 0,0 0 0 0 0,1 0 0 0 0,-1 0 0 0 0,1 0 0 0 0,-1 0 0 0 0,0 0 1 0 0,1 0-1 0 0,-1 1 0 0 0,0-1 0 0 0,1 0 0 0 0,-1 0 0 0 0,1 0 0 0 0,-1 1 0 0 0,1-1 1 0 0,-1 0-1 0 0,0 1 0 0 0,1-1 4 0 0,-1 1-68 0 0,-12 3 620 0 0,9-3-483 0 0,3-1-42 0 0,0 0 0 0 0,0 0 0 0 0,0 0 0 0 0,0 0 0 0 0,0 0-1 0 0,0 0 1 0 0,0 1 0 0 0,0-1 0 0 0,0 0 0 0 0,0 1 0 0 0,0-1 0 0 0,1 1 0 0 0,-1-1 0 0 0,0 1 0 0 0,0-1 0 0 0,0 1 0 0 0,1-1 0 0 0,-1 1 0 0 0,0 0-1 0 0,1 0 1 0 0,-1-1-27 0 0,-1 3 43 0 0,-3 3-36 0 0,3-7-9 0 0,2 1 1 0 0,0 0 1 0 0,0 0 0 0 0,0 0 0 0 0,0 0 0 0 0,0-1 0 0 0,0 1-1 0 0,0 0 1 0 0,0 0 0 0 0,0 0 0 0 0,-1 0 0 0 0,1 0 0 0 0,0 0-1 0 0,0 0 1 0 0,0 0 0 0 0,0 0 0 0 0,0 0 0 0 0,0 0 0 0 0,0 0-1 0 0,0 0 1 0 0,0 0 0 0 0,0 0 0 0 0,0 0 0 0 0,0 0 0 0 0,-1 0-1 0 0,1 0 1 0 0,0 0 0 0 0,0 0 0 0 0,0 0 0 0 0,0 0 0 0 0,0 0-1 0 0,0 0 1 0 0,0 0 0 0 0,0 0 0 0 0,0 0 0 0 0,0 0 0 0 0,0 0 0 0 0,0 0-1 0 0,-1 0 1 0 0,1 0 0 0 0,0 0 0 0 0,0 0 0 0 0,0 0 0 0 0,0 0-1 0 0,0 1 1 0 0,0-1 0 0 0,0 0 0 0 0,0 0 0 0 0,0 0 0 0 0,0 0-1 0 0,0 0 1 0 0,0 0 0 0 0,0 0 0 0 0,0 0 0 0 0,0 0 0 0 0,0 0-1 0 0,0 0 1 0 0,0 0 0 0 0,0 1 0 0 0,0-1 0 0 0,0 0 0 0 0,0 0-1 0 0,0 0 1 0 0,0 0 0 0 0,0 0 0 0 0,0 0 0 0 0,0 0 0 0 0,0 0 0 0 0,-14 26-7 0 0,11-18 7 0 0,5-3-16 0 0,-1-4-64 0 0,-1 0 12 0 0,0 0 1 0 0,0 0 0 0 0,0 0-1 0 0,0 0 1 0 0,0 0-1 0 0,0 0 1 0 0,0 0 0 0 0,0 0-1 0 0,1 0 1 0 0,-1 0-1 0 0,0 0 1 0 0,0 0 0 0 0,1-1-1 0 0,-1 1 1 0 0,1 0-1 0 0,-1 0 1 0 0,1 0 0 0 0,-1 0-1 0 0,1-1 1 0 0,0 1 67 0 0,5 6-230 0 0,-6-7 112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6:58.775"/>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5 0 3192 0 0,'0'0'92'0'0,"0"0"25"0"0,0 0 45 0 0,0 0 19 0 0,-4 5 175 0 0,3-5-391 0 0,1 0 93 0 0,0 0 43 0 0,0 0 31 0 0,0 0-9 0 0,0 0-10 0 0,0 0 2 0 0,0 0 11 0 0,0 0 9 0 0,0 0 1 0 0,6 2 613 0 0,1-3-738 0 0,0 2-1 0 0,-7-1-30 0 0,0 0-1 0 0,0 0 1 0 0,0 0-1 0 0,0 0 0 0 0,0 0 1 0 0,0 0-1 0 0,0 0 0 0 0,0 0 1 0 0,0 0-1 0 0,0 0 0 0 0,0 0 1 0 0,0 0-1 0 0,0 0 0 0 0,0 0 1 0 0,0 0-1 0 0,0 0 0 0 0,0 0 1 0 0,0 0-1 0 0,0 0 0 0 0,0 0 1 0 0,0 0-1 0 0,0-1 0 0 0,0 1 1 0 0,0 0-1 0 0,0 0 0 0 0,0 0 1 0 0,0 0-1 0 0,0 0 0 0 0,0 0 1 0 0,0 0-1 0 0,0 0 0 0 0,0 0 1 0 0,0 0-1 0 0,0 0 0 0 0,0 0 1 0 0,0 0-1 0 0,0 0 0 0 0,0 0 1 0 0,0 0-1 0 0,0 0 1 0 0,0 0-1 0 0,0 0 0 0 0,0 0 1 0 0,0 0-1 0 0,0 0 0 0 0,0 0 1 0 0,0 0-1 0 0,0 0 0 0 0,0 0 1 0 0,0-1-1 0 0,0 1 0 0 0,0 0 1 0 0,0 0-1 0 0,0 0 0 0 0,0 0 1 0 0,0 0-1 0 0,1 0 0 0 0,-1 0 1 0 0,0 0-1 0 0,0 0 0 0 0,0 0 1 0 0,0 0-1 0 0,0 0 0 0 0,0 0 21 0 0,0 0-292 0 0,-4 0-1552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7:00.988"/>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78 3856 0 0,'1'1'69'0'0,"1"-1"0"0"0,-1 1 0 0 0,0-1 0 0 0,0 1 0 0 0,1-1 1 0 0,-1 1-1 0 0,0-1 0 0 0,0 0 0 0 0,1 0 0 0 0,-1 1 0 0 0,0-1 0 0 0,1 0 0 0 0,-1 0 1 0 0,1 0-1 0 0,-1-1 0 0 0,0 1 0 0 0,0 0 0 0 0,1 0 0 0 0,-1-1 0 0 0,0 1 0 0 0,1-1 0 0 0,-1 1 1 0 0,0-1-1 0 0,0 1 0 0 0,0-1-69 0 0,16-7 0 0 0,-17 8 6 0 0,1 0 1 0 0,-1 0 0 0 0,0 0-1 0 0,1 0 1 0 0,-1 0 0 0 0,0 0-1 0 0,0 0 1 0 0,1 0 0 0 0,-1 0-1 0 0,0-1 1 0 0,1 1 0 0 0,-1 0-1 0 0,0 0 1 0 0,0 0 0 0 0,0 0-1 0 0,1-1 1 0 0,-1 1 0 0 0,0 0-1 0 0,0 0 1 0 0,0 0 0 0 0,1-1-1 0 0,-1 1 1 0 0,0 0 0 0 0,0 0-1 0 0,0-1 1 0 0,0 1 0 0 0,0 0-1 0 0,1 0 1 0 0,-1-1-1 0 0,0 1 1 0 0,0 0 0 0 0,0-1-1 0 0,0 1 1 0 0,0 0 0 0 0,0-1-7 0 0,-12-7 304 0 0,8 5-287 0 0,-2-1 37 0 0,5 3-1 0 0,1-3-32 0 0,-2-2 397 0 0,2 6-381 0 0,0-1-1 0 0,0 1 1 0 0,-1 0-1 0 0,1-1 1 0 0,0 1-1 0 0,0 0 1 0 0,0-1-1 0 0,0 1 1 0 0,0-1-1 0 0,0 1 1 0 0,0 0 0 0 0,0-1-1 0 0,0 1 1 0 0,0-1-1 0 0,0 1 1 0 0,0-1-1 0 0,0 1 1 0 0,0 0-1 0 0,0-1 1 0 0,0 1-1 0 0,0-1 1 0 0,1 1 0 0 0,-1 0-1 0 0,0-1 1 0 0,0 1-1 0 0,0 0 1 0 0,1-1-1 0 0,-1 1 1 0 0,0 0-37 0 0,1-3 0 0 0,14-13 0 0 0,-11 11-22 0 0,-4 3-80 0 0,0 2-5 0 0,0 0 47 0 0,0 0 147 0 0,0 0 19 0 0,0 0-12 0 0,0 0-20 0 0,0 0-8 0 0,0 0-2 0 0,-8 23 0 0 0,-3 1-79 0 0,11-23-54 0 0,0-1 1 0 0,1-1 14 0 0,0 0 55 0 0,-1 1-1 0 0,1-1 0 0 0,0 1 0 0 0,-1-1 0 0 0,1 1 0 0 0,-1-1 0 0 0,1 1 1 0 0,-1-1-1 0 0,1 0 0 0 0,-1 1 0 0 0,1-1 0 0 0,-1 0 0 0 0,1 1 1 0 0,-1-1-1 0 0,0 0 0 0 0,0 1 0 0 0,1-1 0 0 0,-1 0 0 0 0,0 0 0 0 0,0 1-6 0 0,0-1 0 0 0,0 1 0 0 0,1 0 0 0 0,-1-1 0 0 0,0 1-1 0 0,0-1 1 0 0,0 1 0 0 0,0 0 0 0 0,1 0 0 0 0,-1-1 0 0 0,0 1 0 0 0,0 0-1 0 0,0-1 1 0 0,1 1 0 0 0,-1 0 0 0 0,0 0 0 0 0,1-1 0 0 0,-1 1 0 0 0,0 0-1 0 0,1 0 1 0 0,-1 0 0 0 0,0-1 0 0 0,1 1 0 0 0,-1 0 0 0 0,0 0 0 0 0,1 0 0 0 0,-1 0-1 0 0,0 0 1 0 0,1 0 0 0 0,-1 0 6 0 0,1-1-53 0 0,-1 1-11 0 0,0 0-7 0 0,0 0-20 0 0,1 0 90 0 0,-1 0 0 0 0,0 0 0 0 0,0 0 0 0 0,0 0 0 0 0,0 0 0 0 0,1 0 0 0 0,-1 0-1 0 0,0 0 1 0 0,0 0 0 0 0,0 0 0 0 0,0 0 0 0 0,0 0 0 0 0,0 0 0 0 0,1 0-1 0 0,-1 0 1 0 0,0-1 0 0 0,0 1 0 0 0,0 0 0 0 0,0 0 0 0 0,0 0 0 0 0,0 0 0 0 0,0 0-1 0 0,0 0 1 0 0,1-1 0 0 0,-1 1 0 0 0,0 0 0 0 0,0 0 0 0 0,0 0 0 0 0,0 0-1 0 0,0 0 1 0 0,0 0 0 0 0,0-1 0 0 0,0 1 0 0 0,0 0 0 0 0,0 0 0 0 0,0 0 0 0 0,0 0-1 0 0,0-1 2 0 0,2-3-1043 0 0,2 2-1229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3:33.834"/>
    </inkml:context>
    <inkml:brush xml:id="br0">
      <inkml:brushProperty name="width" value="0.05" units="cm"/>
      <inkml:brushProperty name="height" value="0.05" units="cm"/>
    </inkml:brush>
  </inkml:definitions>
  <inkml:trace contextRef="#ctx0" brushRef="#br0">0 4 1320 0 0,'0'0'71'0'0,"0"0"21"0"0,0 0 110 0 0,0 0 49 0 0,0 0 6 0 0,0 0 33 0 0,0 0 112 0 0,0 0 50 0 0,0 0 11 0 0,0 0-39 0 0,0 0-169 0 0,0 0-79 0 0,0 0-15 0 0,0 0-17 0 0,0 0-61 0 0,0 0 1 0 0,0 0 25 0 0,0 0-10 0 0,0 0-10 0 0,0 0 3 0 0,0 0 17 0 0,0 0 10 0 0,0 0 1 0 0,0 0-6 0 0,0 0-22 0 0,0-1-24 0 0,0-1-76 0 0,0 2-93 0 0,0 0 1 0 0,0 0-12 0 0,0 0-93 0 0,0 0-40 0 0,0 0-10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7:14.958"/>
    </inkml:context>
    <inkml:brush xml:id="br0">
      <inkml:brushProperty name="width" value="0.1" units="cm"/>
      <inkml:brushProperty name="height" value="0.2" units="cm"/>
      <inkml:brushProperty name="color" value="#FF8517"/>
      <inkml:brushProperty name="tip" value="rectangle"/>
      <inkml:brushProperty name="rasterOp" value="maskPen"/>
    </inkml:brush>
  </inkml:definitions>
  <inkml:trace contextRef="#ctx0" brushRef="#br0">3 44 5096 0 0,'0'0'108'0'0,"0"0"17"0"0,0 0 14 0 0,-2-3 2001 0 0,2 4-2068 0 0,4 1 16 0 0,28 23 281 0 0,-22-16 174 0 0,-9-8-490 0 0,0 1-54 0 0,-1-2-63 0 0,0 1-12 0 0,3 0 60 0 0,-2 1 26 0 0,0-2 33 0 0,3 0-16 0 0,-3 0 47 0 0,-1 0 1 0 0,2 2 10 0 0,-1-2-26 0 0,1 0-48 0 0,1 0-12 0 0,-2 0 4 0 0,-1 0-1 0 0,1 0 1 0 0,0 0-1 0 0,0 0 0 0 0,0 0 1 0 0,-1-1-1 0 0,1 1 1 0 0,0 0-1 0 0,0 0 1 0 0,-1-1-1 0 0,1 1 0 0 0,0 0 1 0 0,0-1-1 0 0,-1 1 1 0 0,1-1-1 0 0,0 1 1 0 0,-1-1-1 0 0,1 1 1 0 0,-1-1-1 0 0,1 1 0 0 0,0-1-2 0 0,0-2-53 0 0,1 1 29 0 0,-2 1-19 0 0,1-1 21 0 0,2-11-31 0 0,-4 3 159 0 0,1 9-165 0 0,1 0 55 0 0,-1 0 36 0 0,0 1-80 0 0,1 0-26 0 0,2-1 58 0 0,0 2 16 0 0,0 0 0 0 0,-1 0-14 0 0,1 3-92 0 0,-1 2 50 0 0,12 2-11 0 0,-13-8 69 0 0,0 0 0 0 0,-1 0 0 0 0,1 0 0 0 0,0 0 0 0 0,-1-1 0 0 0,1 1 0 0 0,0 0 0 0 0,-1-1 0 0 0,1 1-1 0 0,0 0 1 0 0,-1-1 0 0 0,1 1 0 0 0,-1-1 0 0 0,1 1 0 0 0,-1-1 0 0 0,1 1 0 0 0,-1-1 0 0 0,1 1 0 0 0,-1-1 0 0 0,0 1 0 0 0,1-1 0 0 0,-1 0-2 0 0,-4-17-14 0 0,-1 10 195 0 0,5 8-173 0 0,0-1 0 0 0,0 1-1 0 0,-1-1 1 0 0,1 1 0 0 0,0-1-1 0 0,0 1 1 0 0,0-1 0 0 0,0 1-1 0 0,-1-1 1 0 0,1 1-1 0 0,0-1 1 0 0,0 1 0 0 0,0-1-1 0 0,0 1 1 0 0,0-1 0 0 0,0 1-1 0 0,1-1 1 0 0,-1 1-1 0 0,0-1 1 0 0,0 1 0 0 0,0-1-1 0 0,0 1 1 0 0,0-1 0 0 0,1 1-1 0 0,-1-1 1 0 0,0 1-1 0 0,1-1 1 0 0,-1 1-8 0 0,1-1 47 0 0,1-7 735 0 0,-2 8-691 0 0,2 2-19 0 0,-2-1 13 0 0,1-1-11 0 0,0 2 6 0 0,12 20-2 0 0,-3-2-24 0 0,-10-17-41 0 0,3 7 54 0 0,-4-7-67 0 0,1 0 0 0 0,0 7 60 0 0,-1-5-57 0 0,-3 5 10 0 0,4-6 33 0 0,-1-2-55 0 0,1 0-1 0 0,-1 0 0 0 0,0 0 1 0 0,0 0-1 0 0,0 0 1 0 0,0 0-1 0 0,0-1 0 0 0,0 1 1 0 0,0 0-1 0 0,0-1 0 0 0,-1 1 1 0 0,1 0-1 0 0,-1-1 10 0 0,2 0-53 0 0,8-20-203 0 0,-3 11 259 0 0,-5 7 0 0 0,1 1-1 0 0,-1-1 1 0 0,1 0-1 0 0,-1 0 1 0 0,0 1-1 0 0,1-1 0 0 0,-1 0 1 0 0,0 0-1 0 0,1 0 1 0 0,-1 0-1 0 0,0 0 1 0 0,0 1-1 0 0,0-1 1 0 0,0 0-1 0 0,0 0 0 0 0,0 0 1 0 0,0 0-1 0 0,0-1-2 0 0,0 2 6 0 0,0-1-49 0 0,0 0 54 0 0,0 1-1 0 0,0-1 1 0 0,0 1-1 0 0,0-1 0 0 0,0 1 1 0 0,0-1-1 0 0,0 1 1 0 0,0-1-1 0 0,0 1 1 0 0,0-1-1 0 0,0 1 0 0 0,0-1 1 0 0,0 1-1 0 0,-1-1 1 0 0,1 1-1 0 0,0-1 1 0 0,0 1-1 0 0,-1 0 0 0 0,1-1 1 0 0,0 1-1 0 0,0-1 1 0 0,-1 1-1 0 0,1 0 0 0 0,0-1 1 0 0,-1 1-1 0 0,1 0 1 0 0,-1-1-1 0 0,1 1 1 0 0,-1 0-11 0 0,-7-6 159 0 0,7 5-158 0 0,0 0 0 0 0,0 0 0 0 0,1 0 0 0 0,-1 0 0 0 0,0 0 0 0 0,1 1 0 0 0,-1-1 0 0 0,1 0 0 0 0,-1-1 0 0 0,1 1 0 0 0,-1 0 0 0 0,1 0 0 0 0,0 0 0 0 0,-1 0 0 0 0,1 0 0 0 0,0 0 0 0 0,0 0 0 0 0,0-1 0 0 0,0 1 0 0 0,0 0 0 0 0,0 0 0 0 0,0 0 0 0 0,0 0 0 0 0,1-1-1 0 0,-1 0 0 0 0,0 0 0 0 0,2-1 0 0 0,-1 1 10 0 0,0 0 33 0 0,1 0-22 0 0,-1 1 22 0 0,0 0-22 0 0,0 1 22 0 0,0 0-22 0 0,0 0 22 0 0,1 4-41 0 0,0 0 0 0 0,-1-1-1 0 0,1 1 1 0 0,-1 0 0 0 0,0 0 0 0 0,1 3-2 0 0,-3-3 0 0 0,-1-3 0 0 0,2 17 0 0 0,1-17 0 0 0,-3 3 0 0 0,-3 6 0 0 0,-5 12 0 0 0,9-19-2 0 0,-5 12-18 0 0,6-14-82 0 0,0-1-5 0 0,-1 0 10 0 0,0 2 5 0 0,1-2 17 0 0,0 0 10 0 0,3-3-69 0 0,0 0 0 0 0,-1 0 1 0 0,1 0-1 0 0,-1-1 0 0 0,1 1 1 0 0,0-4 133 0 0,-1 4-103 0 0,-1 0 0 0 0,1 0 0 0 0,0 0 0 0 0,1 0 0 0 0,-1 0 0 0 0,0 0 0 0 0,1 1 1 0 0,-1-1-1 0 0,3 0 103 0 0,16-20-54 0 0,-21 22 68 0 0,0 0-1 0 0,0 0 1 0 0,0 0-1 0 0,0 1 1 0 0,0-1-1 0 0,0 0 1 0 0,-1 0-1 0 0,1 0 1 0 0,0 0-1 0 0,-1 0 1 0 0,1 1-1 0 0,0-1 1 0 0,-1 0 0 0 0,1 0-1 0 0,-1 1 1 0 0,1-1-1 0 0,-1 0 1 0 0,0 1-1 0 0,1-1 1 0 0,-1 0-14 0 0,-13-15 951 0 0,7 5-871 0 0,7 11-4 0 0,-13-9 608 0 0,13 7-674 0 0,0 2 44 0 0,0 0 10 0 0,0 0 0 0 0,0 0 17 0 0,0 0 82 0 0,0 0 67 0 0,0 0 24 0 0,0 0-41 0 0,5 4-168 0 0,9 14-37 0 0,-8-5 46 0 0,0-4-56 0 0,-5-9 10 0 0,-1 1-1 0 0,1 0 1 0 0,-1-1 0 0 0,1 1-1 0 0,-1 0 1 0 0,1-1-1 0 0,-1 1 1 0 0,1 0 0 0 0,-1 0-1 0 0,0 0 1 0 0,0-1 0 0 0,1 1-1 0 0,-1 0 1 0 0,0 0-1 0 0,0 0 1 0 0,0 0 0 0 0,0-1-1 0 0,0 1 1 0 0,0 0 0 0 0,0 0-1 0 0,0 0 1 0 0,0 0 0 0 0,0 0-1 0 0,0-1 1 0 0,-1 1-1 0 0,1 0 1 0 0,0 0 0 0 0,0 0-8 0 0,-1 1 57 0 0,-19 19-46 0 0,12-14-11 0 0,3-2 82 0 0,3-2-3278 0 0,2-3 2980 0 0,0 0-3534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7:19.761"/>
    </inkml:context>
    <inkml:brush xml:id="br0">
      <inkml:brushProperty name="width" value="0.1" units="cm"/>
      <inkml:brushProperty name="height" value="0.2" units="cm"/>
      <inkml:brushProperty name="color" value="#FF8517"/>
      <inkml:brushProperty name="tip" value="rectangle"/>
      <inkml:brushProperty name="rasterOp" value="maskPen"/>
    </inkml:brush>
  </inkml:definitions>
  <inkml:trace contextRef="#ctx0" brushRef="#br0">1 91 1728 0 0,'0'0'76'0'0,"0"0"53"0"0,0 0 161 0 0,0 0 66 0 0,9-17 5953 0 0,-7 18-6309 0 0,2 1 0 0 0,-2 0 0 0 0,1 0 0 0 0,0 0 0 0 0,0 1 0 0 0,0-2 0 0 0,0 1-14 0 0,-3-1-23 0 0,0-1 98 0 0,0 0 35 0 0,0 0 107 0 0,1 0-170 0 0,-1-1 0 0 0,1 1-1 0 0,-1-1 1 0 0,1 1 0 0 0,-1-1 0 0 0,0 1-1 0 0,1-1 1 0 0,-1 1 0 0 0,0-1 0 0 0,1 0-1 0 0,-1 1 1 0 0,0-1 0 0 0,0 1 0 0 0,0-1-1 0 0,1 0 1 0 0,-1 1 0 0 0,0-1 0 0 0,0 1-1 0 0,0-1 1 0 0,0 0 0 0 0,0 1 0 0 0,0-1-1 0 0,0 0 1 0 0,0 0-33 0 0,0-24 934 0 0,0 20-851 0 0,-1 2-83 0 0,1-1 13 0 0,0 2 60 0 0,0-1-28 0 0,0 0 0 0 0,0 0 0 0 0,0 1-1 0 0,0-1 1 0 0,0 0 0 0 0,-1 0 0 0 0,0-2-45 0 0,-3-6 678 0 0,5 14-691 0 0,1 0 0 0 0,-1 0-1 0 0,1 0 1 0 0,-1 0 0 0 0,0 0-1 0 0,0 0 1 0 0,0 0-1 0 0,-1 0 1 0 0,1 0 0 0 0,-1 1 13 0 0,4 14-89 0 0,-4-14 157 0 0,-2-2-25 0 0,1 11-26 0 0,1-10-17 0 0,-1 0 0 0 0,0 0 10 0 0,1-2 33 0 0,-4 5-17 0 0,-1 5 218 0 0,4 18-223 0 0,0-26-21 0 0,0 0 0 0 0,1 0 10 0 0,0-2 33 0 0,-3 11-51 0 0,3-11-53 0 0,0-1-38 0 0,0 0 15 0 0,0 0-516 0 0,0 0-2209 0 0,0 0-943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7:23.113"/>
    </inkml:context>
    <inkml:brush xml:id="br0">
      <inkml:brushProperty name="width" value="0.1" units="cm"/>
      <inkml:brushProperty name="height" value="0.2" units="cm"/>
      <inkml:brushProperty name="color" value="#FF8517"/>
      <inkml:brushProperty name="tip" value="rectangle"/>
      <inkml:brushProperty name="rasterOp" value="maskPen"/>
    </inkml:brush>
  </inkml:definitions>
  <inkml:trace contextRef="#ctx0" brushRef="#br0">204 56 3944 0 0,'0'0'83'0'0,"0"0"11"0"0,0 0 13 0 0,0 0 6 0 0,0 0-38 0 0,0 0-3 0 0,0 0 32 0 0,0 0 8 0 0,0 0 0 0 0,0 0-7 0 0,0 0-27 0 0,11 21 134 0 0,-11-21-97 0 0,0 1 0 0 0,1-1 0 0 0,-1 0 0 0 0,0 1 0 0 0,0-1 0 0 0,0 1 0 0 0,0-1 0 0 0,0 0 0 0 0,1 1 0 0 0,-1-1 0 0 0,0 0 0 0 0,0 1 0 0 0,1-1 1 0 0,-1 0-1 0 0,0 1 0 0 0,0-1 0 0 0,1 0 0 0 0,-1 1 0 0 0,0-1 0 0 0,1 0 0 0 0,-1 0 0 0 0,0 1 0 0 0,1-1 0 0 0,-1 0 0 0 0,1 0 0 0 0,-1 0 0 0 0,0 0-115 0 0,5-7 515 0 0,0-16 499 0 0,-2-1-216 0 0,-3 22-715 0 0,0 2-55 0 0,0-1 0 0 0,0 1 0 0 0,-1-1 1 0 0,1 0-1 0 0,0 1 0 0 0,0-1 0 0 0,0 1 0 0 0,1-1 0 0 0,-1 0 0 0 0,0 1 0 0 0,0-1 0 0 0,0 0 0 0 0,0 1 0 0 0,0-1 0 0 0,1 1 0 0 0,-1-1 1 0 0,0 1-1 0 0,1-1 0 0 0,-1 1 0 0 0,0-1 0 0 0,1 1 0 0 0,-1-1 0 0 0,1 0-28 0 0,-1 1-175 0 0,0 0-17 0 0,8-5-294 0 0,-8 5 569 0 0,0-1-1 0 0,1 1 1 0 0,-1 0-1 0 0,0-1 1 0 0,0 1 0 0 0,1 0-1 0 0,-1-1 1 0 0,0 1 0 0 0,1 0-1 0 0,-1 0 1 0 0,0-1 0 0 0,1 1-1 0 0,-1 0 1 0 0,0 0 0 0 0,1-1-1 0 0,-1 1 1 0 0,0 0 0 0 0,1 0-1 0 0,-1 0 1 0 0,1 0 0 0 0,-1 0-1 0 0,0 0 1 0 0,1-1 0 0 0,-1 1-1 0 0,1 0 1 0 0,-1 0 0 0 0,1 0-1 0 0,-1 0 1 0 0,0 1 0 0 0,1-1-83 0 0,1 4 12 0 0,1 13-176 0 0,-2-14 164 0 0,0 1 0 0 0,1-2 10 0 0,-2-1 22 0 0,0-1-53 0 0,1 0 53 0 0,1 3-32 0 0,-2-3-32 0 0,0 0 79 0 0,0 1 7 0 0,-2 1-82 0 0,1-2 91 0 0,1 0 18 0 0,0 1-19 0 0,0 0-67 0 0,0 0 1 0 0,0 0 0 0 0,0 0 0 0 0,-1 0-1 0 0,1 0 1 0 0,0 0 0 0 0,-1 0-1 0 0,1-1 1 0 0,0 1 0 0 0,-1 0 0 0 0,1 0-1 0 0,-1 0 1 0 0,1 0 0 0 0,-1-1 0 0 0,0 1-1 0 0,1 0 1 0 0,-1 0 4 0 0,-4 8-118 0 0,5-9 218 0 0,0 0 11 0 0,-1 1-18 0 0,1 0-44 0 0,-1 1-1 0 0,0-1 1 0 0,0 0 0 0 0,0 1-1 0 0,0-1 1 0 0,0 0 0 0 0,-1 0-1 0 0,1 0 1 0 0,0 0 0 0 0,-1 0-1 0 0,1 0 1 0 0,0 0 0 0 0,-1 0-1 0 0,1 0 1 0 0,-1-1 0 0 0,0 1-49 0 0,-1 0 0 0 0,0 0 0 0 0,1-1 16 0 0,-4-1 162 0 0,0 1 1 0 0,0-1 0 0 0,0-1 0 0 0,0 1 0 0 0,1-1 0 0 0,-1 0-1 0 0,0 0 1 0 0,-3-2-179 0 0,7 3 22 0 0,1 0 0 0 0,-1 0 0 0 0,0 0 0 0 0,0 0 0 0 0,0 0 0 0 0,0 1 0 0 0,0-1 0 0 0,0 1 0 0 0,0-1 0 0 0,-1 1 0 0 0,1 0 0 0 0,0 0 0 0 0,0 0 0 0 0,0 0-1 0 0,0 0 1 0 0,0 1 0 0 0,0-1 0 0 0,-1 1-22 0 0,-1-1 32 0 0,0 1 0 0 0,0-1 0 0 0,0 0-1 0 0,0 0 1 0 0,0-1 0 0 0,0 1 0 0 0,-3-1-32 0 0,-11-3 0 0 0,16 4 0 0 0,1-1 0 0 0,0 1 0 0 0,-1 0 0 0 0,1-1 0 0 0,0 1 0 0 0,-1-1 0 0 0,1 1 0 0 0,0-1 0 0 0,-1 0 0 0 0,1 1 0 0 0,0-1 0 0 0,0 0 0 0 0,0 0 0 0 0,0 0 0 0 0,0 0 0 0 0,0 0 0 0 0,0 0 0 0 0,0 0 0 0 0,0 0 0 0 0,0 0 0 0 0,1 0 0 0 0,-1-1 0 0 0,-1-1-6 0 0,-3-1-8 0 0,1-1 1 0 0,1 0 0 0 0,-1-1 0 0 0,1 1 0 0 0,0-1 13 0 0,-4-3-54 0 0,6 7 44 0 0,-2 2 10 0 0,1 1 0 0 0,-1 0 0 0 0,0 0 0 0 0,1 0-11 0 0,1 0-32 0 0,0 0 22 0 0,-1 2-22 0 0,2 0 33 0 0,0 0 10 0 0,-1 0 0 0 0,1 0 0 0 0,0-1 0 0 0,1 2 0 0 0,1-1 0 0 0,1 0 0 0 0,-2-1 0 0 0,1-1 10 0 0,-2 0 33 0 0,3 1-32 0 0,0 1-1 0 0,-3-3 22 0 0,3 1-4494 0 0,-3-1-486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7:41.533"/>
    </inkml:context>
    <inkml:brush xml:id="br0">
      <inkml:brushProperty name="width" value="0.1" units="cm"/>
      <inkml:brushProperty name="height" value="0.2" units="cm"/>
      <inkml:brushProperty name="color" value="#FF8517"/>
      <inkml:brushProperty name="tip" value="rectangle"/>
      <inkml:brushProperty name="rasterOp" value="maskPen"/>
    </inkml:brush>
  </inkml:definitions>
  <inkml:trace contextRef="#ctx0" brushRef="#br0">0 97 5608 0 0,'0'0'165'0'0,"2"-19"1918"0"0,-2 18-2073 0 0,0 1 22 0 0,0 1-2 0 0,0 18 337 0 0,0-19-366 0 0,0 1 1 0 0,0 0-1 0 0,0-1 1 0 0,1 1 0 0 0,-1 0-1 0 0,0-1 1 0 0,0 1-1 0 0,0 0 1 0 0,1-1-1 0 0,-1 1 1 0 0,0-1-1 0 0,1 1 1 0 0,-1 0 0 0 0,0-1-1 0 0,1 1 1 0 0,-1-1-1 0 0,1 1 1 0 0,-1-1-1 0 0,1 1 1 0 0,-1-1 0 0 0,1 1-1 0 0,-1-1 1 0 0,1 0-1 0 0,-1 1 1 0 0,1-1-1 0 0,0 0 1 0 0,-1 1 0 0 0,1-1-1 0 0,-1 0 1 0 0,1 0-1 0 0,0 0 1 0 0,-1 0-1 0 0,2 1-1 0 0,-2-1 15 0 0,1 0-1 0 0,0 0 0 0 0,0 0 0 0 0,0 0 1 0 0,-1-1-1 0 0,1 1 0 0 0,0 0 0 0 0,0 0 1 0 0,-1 0-1 0 0,1-1 0 0 0,0 1 0 0 0,0 0 1 0 0,-1 0-1 0 0,1-1 0 0 0,0 1 0 0 0,-1-1 1 0 0,1 1-1 0 0,-1-1 0 0 0,1 1 0 0 0,0-1 1 0 0,-1 1-1 0 0,1-1 0 0 0,-1 0 0 0 0,1 1 1 0 0,-1-1-1 0 0,0 0 0 0 0,1 1 0 0 0,-1-1 1 0 0,0 0-1 0 0,1 1 0 0 0,-1-1 0 0 0,0 0 1 0 0,0 0-1 0 0,0 0 0 0 0,1 1 0 0 0,-1-1 1 0 0,0 0-1 0 0,0 0 0 0 0,0 1 0 0 0,0-1 1 0 0,0 0-1 0 0,-1 0 0 0 0,1 0 0 0 0,0 0-14 0 0,0 1 35 0 0,6-31-501 0 0,-6 30 536 0 0,-1-14 1142 0 0,1 13-1212 0 0,0 0 0 0 0,0 1 12 0 0,0 1 52 0 0,-1-2 28 0 0,1 2-12 0 0,-1-1-78 0 0,1 0 14 0 0,-1 1 0 0 0,1-1 0 0 0,0 1-1 0 0,-1-1 1 0 0,1 0 0 0 0,0 1 0 0 0,-1-1-1 0 0,1 1 1 0 0,0-1 0 0 0,0 0 0 0 0,-1 1-1 0 0,1-1 1 0 0,0 0 0 0 0,0 0 0 0 0,0 1-1 0 0,0-1 1 0 0,0 0 0 0 0,0 1 0 0 0,0-1-1 0 0,0 0 1 0 0,0 1 0 0 0,0-1 0 0 0,1 0-1 0 0,-1 1 1 0 0,0-1 0 0 0,0 0 0 0 0,1 1-1 0 0,-1-1 1 0 0,0 0 0 0 0,1 1 0 0 0,-1-1-1 0 0,1 0-15 0 0,-1 1 54 0 0,0 0 10 0 0,0 0-53 0 0,0-1 1 0 0,0 1 0 0 0,0-1-1 0 0,0 1 1 0 0,0-1 0 0 0,-1 1-1 0 0,1-1 1 0 0,0 1 0 0 0,0-1 0 0 0,0 1-1 0 0,0 0 1 0 0,-1-1 0 0 0,1 1-1 0 0,0-1 1 0 0,-1 1 0 0 0,1-1-1 0 0,0 1 1 0 0,0 0 0 0 0,-1-1-1 0 0,1 1 1 0 0,-1 0 0 0 0,1 0-1 0 0,0-1 1 0 0,-1 1 0 0 0,1 0 0 0 0,-1 0-1 0 0,1-1 1 0 0,-1 1 0 0 0,1 0-1 0 0,-1 0 1 0 0,1 0 0 0 0,-1 0-1 0 0,1 0 1 0 0,-1 0-12 0 0,0 0 23 0 0,1 0 35 0 0,0 0 8 0 0,0 2 843 0 0,6 4-664 0 0,-4-4-253 0 0,0 0-1 0 0,0 0 1 0 0,0 1 0 0 0,0-1-1 0 0,0 0 1 0 0,-1 1 0 0 0,1-1 0 0 0,0 2 8 0 0,-1-2 10 0 0,-1 0 33 0 0,-1 10-31 0 0,1-9-13 0 0,-1 0 1 0 0,0 0 0 0 0,1 0 0 0 0,0 0 0 0 0,0 0 0 0 0,0 1 0 0 0,0-1 0 0 0,1 0 0 0 0,-1 0 0 0 0,1 0 0 0 0,0 0 0 0 0,0-1 0 0 0,2 3 0 0 0,-2 8 64 0 0,-7 9-64 0 0,0-9 0 0 0,6-12 0 0 0,0 0-1 0 0,0 0 0 0 0,0 0 1 0 0,-1-1-1 0 0,1 1 0 0 0,0 0 1 0 0,-1 0-1 0 0,1-1 0 0 0,-1 1 1 0 0,1 0-1 0 0,-1 0 0 0 0,1-1 1 0 0,-1 1-1 0 0,0 0 0 0 0,1-1 1 0 0,-1 1-1 0 0,0-1 0 0 0,1 1 1 0 0,-1-1 0 0 0,0 1-60 0 0,1-1-12 0 0,0 1 1 0 0,1-1 16 0 0,3-3 55 0 0,-1 0-1 0 0,0 0 0 0 0,1 0 0 0 0,-1-1 0 0 0,0 1 1 0 0,-1-1-1 0 0,1 0 0 0 0,-1 0 0 0 0,1 0 1 0 0,-1 0-1 0 0,0 0 0 0 0,-1 0 0 0 0,1-1 1 0 0,-1 0 0 0 0,-1 4 10 0 0,0 0 44 0 0,0 1-22 0 0,0 0-124 0 0,0 0-16 0 0,0 0-779 0 0,0 0-3130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7:51.184"/>
    </inkml:context>
    <inkml:brush xml:id="br0">
      <inkml:brushProperty name="width" value="0.1" units="cm"/>
      <inkml:brushProperty name="height" value="0.2" units="cm"/>
      <inkml:brushProperty name="color" value="#969696"/>
      <inkml:brushProperty name="tip" value="rectangle"/>
      <inkml:brushProperty name="rasterOp" value="maskPen"/>
    </inkml:brush>
  </inkml:definitions>
  <inkml:trace contextRef="#ctx0" brushRef="#br0">37 47 3768 0 0,'0'0'83'0'0,"0"0"11"0"0,0 0 10 0 0,0 0-12 0 0,0-2-52 0 0,0 2 68 0 0,0 0 27 0 0,0 0 1 0 0,0 0-66 0 0,0 0-1 0 0,0-1 1 0 0,0 1 0 0 0,0 0 0 0 0,0 0 0 0 0,0 0-1 0 0,0-1 1 0 0,0 1 0 0 0,0 0 0 0 0,0 0 0 0 0,0 0-1 0 0,0 0 1 0 0,0-1 0 0 0,1 1 0 0 0,-1 0 0 0 0,0 0-1 0 0,0 0 1 0 0,0 0 0 0 0,0 0 0 0 0,0-1 0 0 0,0 1-1 0 0,0 0 1 0 0,1 0 0 0 0,-1 0 0 0 0,0 0 0 0 0,0 0-1 0 0,0 0 1 0 0,0 0 0 0 0,0 0 0 0 0,1-1 0 0 0,-1 1-1 0 0,0 0 1 0 0,0 0 0 0 0,0 0 0 0 0,0 0 0 0 0,1 0-70 0 0,8 2 741 0 0,14 10-1482 0 0,-15-7 884 0 0,14 0 561 0 0,-18-5-542 0 0,0 0 0 0 0,0 1-1 0 0,-1-1 1 0 0,1 1 0 0 0,0 0-1 0 0,1 1-161 0 0,-4-1 59 0 0,-1-1 30 0 0,0 0-1 0 0,0 0-6 0 0,0 0 12 0 0,0 0 64 0 0,0 0 30 0 0,0 0 4 0 0,-24 0 504 0 0,5 1 144 0 0,15-1-818 0 0,0 0 0 0 0,1 0-1 0 0,-1 1 1 0 0,0-1 0 0 0,0 1-1 0 0,-1 1-21 0 0,5-2-5 0 0,0 0 0 0 0,0 0 0 0 0,0 0 0 0 0,-1 0 0 0 0,1 0-1 0 0,0 0 1 0 0,0 0 0 0 0,0 0 0 0 0,0 0 0 0 0,0 0 0 0 0,0 0-1 0 0,0 0 1 0 0,-1 0 0 0 0,1 0 0 0 0,0 0 0 0 0,0 0 0 0 0,0 0 0 0 0,0 1-1 0 0,0-1 1 0 0,0 0 0 0 0,0 0 0 0 0,0 0 0 0 0,0 0 0 0 0,0 0-1 0 0,-1 0 1 0 0,1 0 0 0 0,0 1 0 0 0,0-1 0 0 0,0 0 0 0 0,0 0 0 0 0,0 0-1 0 0,0 0 1 0 0,0 0 0 0 0,0 0 0 0 0,0 1 0 0 0,0-1 0 0 0,0 0 0 0 0,0 0-1 0 0,0 0 1 0 0,0 0 0 0 0,0 0 0 0 0,0 0 0 0 0,0 1 0 0 0,0-1-1 0 0,1 0 1 0 0,-1 0 0 0 0,0 0 0 0 0,0 0 0 0 0,0 0 0 0 0,0 0 0 0 0,0 0-1 0 0,0 1 1 0 0,0-1 0 0 0,0 0 0 0 0,0 0 0 0 0,0 0 0 0 0,1 0-1 0 0,-1 0 1 0 0,0 0 0 0 0,0 0 0 0 0,0 0 0 0 0,0 0 0 0 0,0 0 0 0 0,0 0 5 0 0,15 8-185 0 0,19 1 241 0 0,-10-11-54 0 0,-24 1 41 0 0,0 1-35 0 0,1 0 1 0 0,-1-1-1 0 0,0 1 0 0 0,0 0 1 0 0,0-1-1 0 0,1 1 0 0 0,-1-1 1 0 0,0 1-1 0 0,0 0 0 0 0,0-1 1 0 0,0 1-1 0 0,0-1 0 0 0,0 1 0 0 0,0 0 1 0 0,0-1-1 0 0,0 1 0 0 0,0-1 1 0 0,0 1-1 0 0,0 0 0 0 0,0-1 1 0 0,0 1-1 0 0,0 0 0 0 0,-1-1 1 0 0,1 1-1 0 0,0-1 0 0 0,0 1 1 0 0,0 0-1 0 0,-1-1 0 0 0,1 1 1 0 0,0-1-9 0 0,-13-6-87 0 0,-15 3-92 0 0,11 3 130 0 0,0-1 0 0 0,1 0-1 0 0,-4-2 50 0 0,15 3-65 0 0,3 1-15 0 0,1 1 97 0 0,1-1-1 0 0,-1 0 1 0 0,0 0-1 0 0,1 0 0 0 0,-1 0 1 0 0,1 0-1 0 0,-1 0 1 0 0,1 0-1 0 0,-1 0 1 0 0,0 0-1 0 0,1 0 1 0 0,-1 0-1 0 0,1-1 1 0 0,-1 1-1 0 0,1 0 1 0 0,-1 0-1 0 0,1 0 0 0 0,-1-1 1 0 0,0 1-1 0 0,1 0 1 0 0,0-1-1 0 0,-1 1 1 0 0,1 0-1 0 0,-1-1 1 0 0,1 1-17 0 0,-1-1-62 0 0,9-8-80 0 0,-4 8 129 0 0,0 0 1 0 0,1 0-1 0 0,-1 0 1 0 0,0 1-1 0 0,1 0 1 0 0,-1 0-1 0 0,1 0 1 0 0,-1 0 0 0 0,0 0-1 0 0,2 1 13 0 0,-1 0-1 0 0,1 0 1 0 0,0-1-1 0 0,0 0 0 0 0,0 0 1 0 0,5-1 0 0 0,0 0 15 0 0,-9 1-2 0 0,0 0 1 0 0,-1 0-1 0 0,1 0 1 0 0,0 0-1 0 0,-1 0 0 0 0,1 0 1 0 0,0-1-1 0 0,-1 1 0 0 0,1-1 1 0 0,0 1-1 0 0,-1-1 1 0 0,1 0-1 0 0,-1 1 0 0 0,2-2-13 0 0,-3 2 58 0 0,0 0 27 0 0,0 0 10 0 0,-30-11 662 0 0,24 9-768 0 0,-1 0 19 0 0,0 1 0 0 0,0-1-1 0 0,0 1 1 0 0,0 1 0 0 0,0-1 0 0 0,-1 1-1 0 0,1 0 1 0 0,0 1 0 0 0,0 0 0 0 0,-6 1-8 0 0,12-2-11 0 0,0 0-32 0 0,36 6-310 0 0,-29-4 354 0 0,0-1 0 0 0,0 0 0 0 0,0 0 0 0 0,0 0 1 0 0,0-1-1 0 0,6 0-1 0 0,68-7 306 0 0,-78 7-263 0 0,-1-2-32 0 0,-1 1-11 0 0,0 1 0 0 0,0-1 0 0 0,0 1 0 0 0,0 0 0 0 0,0-1 0 0 0,0 1 0 0 0,0-1 0 0 0,0 1 0 0 0,0-1 0 0 0,-1 1 0 0 0,1 0 0 0 0,0-1 0 0 0,0 1 0 0 0,0-1 0 0 0,-1 1 0 0 0,1 0 0 0 0,0-1 0 0 0,-1 1 0 0 0,1 0 0 0 0,0-1 0 0 0,0 1 0 0 0,-1 0 0 0 0,1-1 0 0 0,-1 1 0 0 0,1 0 0 0 0,0 0 0 0 0,-1 0 0 0 0,1-1 0 0 0,-1 1 0 0 0,1 0 0 0 0,0 0 0 0 0,-1 0 0 0 0,1 0 0 0 0,-1 0 0 0 0,-14-6 0 0 0,9 5 14 0 0,0 1 0 0 0,-1-1 0 0 0,1 1 1 0 0,0 1-1 0 0,-1-1 0 0 0,1 1 1 0 0,0 0-1 0 0,0 0 0 0 0,-6 2-14 0 0,-10 2 0 0 0,20-5 0 0 0,22 11-222 0 0,-3-9 221 0 0,-1-1-1 0 0,0-2 1 0 0,1 1-1 0 0,-1-2 1 0 0,0 0-1 0 0,0-1 1 0 0,10-3 1 0 0,-16 4 36 0 0,22-7 68 0 0,-32 8-43 0 0,-16 1-9 0 0,4 0 57 0 0,0 0-1 0 0,1 0 0 0 0,-5 2-108 0 0,13-1 15 0 0,0-1 1 0 0,-1 1-1 0 0,1 0 0 0 0,0 0 0 0 0,0 0 1 0 0,0 0-1 0 0,1 1 0 0 0,-1-1 0 0 0,0 1 1 0 0,0-1-1 0 0,1 1 0 0 0,-1 0 0 0 0,1 0 1 0 0,-2 2-16 0 0,4-4 0 0 0,0 0 0 0 0,-1 0 0 0 0,1 1 0 0 0,0-1 0 0 0,0 0 0 0 0,-1 1 0 0 0,1-1 0 0 0,0 0 0 0 0,0 1 0 0 0,0-1 0 0 0,-1 0 0 0 0,1 1 0 0 0,0-1 0 0 0,0 0 0 0 0,0 1 0 0 0,0-1 0 0 0,0 1 0 0 0,0-1 0 0 0,0 0 0 0 0,0 1 0 0 0,0-1 0 0 0,0 1 0 0 0,0-1 0 0 0,0 0 0 0 0,0 1 0 0 0,0-1 0 0 0,0 0 0 0 0,0 1 0 0 0,0-1 0 0 0,0 1 0 0 0,0-1 0 0 0,1 0 0 0 0,-1 1 0 0 0,0-1 0 0 0,0 0 0 0 0,1 1 0 0 0,-1-1 0 0 0,0 0 0 0 0,0 1 0 0 0,1-1 0 0 0,-1 0 0 0 0,0 0 0 0 0,1 1 0 0 0,-1-1 0 0 0,0 0 0 0 0,1 0 0 0 0,-1 0 0 0 0,0 0 0 0 0,1 1 0 0 0,-1-1 0 0 0,0 0 0 0 0,1 0 0 0 0,-1 0 0 0 0,19 4 0 0 0,-12-6-4 0 0,12-2-98 0 0,0 0 0 0 0,4-3 102 0 0,-17 5-17 0 0,0 0-1 0 0,0-1 1 0 0,-1 0 0 0 0,1 0-1 0 0,-1 0 1 0 0,0-1-1 0 0,1 0 1 0 0,-2 0 0 0 0,2-1 17 0 0,-5 5 64 0 0,-3 0 153 0 0,-3 1-3929 0 0,2 0-149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7:55.368"/>
    </inkml:context>
    <inkml:brush xml:id="br0">
      <inkml:brushProperty name="width" value="0.1" units="cm"/>
      <inkml:brushProperty name="height" value="0.2" units="cm"/>
      <inkml:brushProperty name="color" value="#969696"/>
      <inkml:brushProperty name="tip" value="rectangle"/>
      <inkml:brushProperty name="rasterOp" value="maskPen"/>
    </inkml:brush>
  </inkml:definitions>
  <inkml:trace contextRef="#ctx0" brushRef="#br0">20 6 14368 0 0,'0'0'320'0'0,"-4"-1"64"0"0,1 0 8 0 0,0 0 8 0 0,0-1-320 0 0,0 2-80 0 0,3 0 0 0 0,-2 0 0 0 0,0-1 0 0 0,2 1 0 0 0,0 0 0 0 0,0 0 0 0 0,0 0-624 0 0,0 0-144 0 0,0 0-24 0 0,0 0-2984 0 0,0 0-592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3:34.825"/>
    </inkml:context>
    <inkml:brush xml:id="br0">
      <inkml:brushProperty name="width" value="0.05" units="cm"/>
      <inkml:brushProperty name="height" value="0.05" units="cm"/>
    </inkml:brush>
  </inkml:definitions>
  <inkml:trace contextRef="#ctx0" brushRef="#br0">12 1 4320 0 0,'0'0'99'0'0,"0"0"11"0"0,0 0 9 0 0,-7 0 1 0 0,3 3-97 0 0,3-2 91 0 0,1-1 29 0 0,0 0 1 0 0,0 0-37 0 0,0 0-149 0 0,0 0-31 0 0,0 0-216 0 0,0 0-913 0 0,0 0-387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3:44.49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19 34 1728 0 0,'0'0'108'0'0,"0"0"51"0"0,0 0 22 0 0,0 0 3 0 0,0 0-19 0 0,0 0-50 0 0,0 0 74 0 0,0 0 14 0 0,0 0-3 0 0,0 0 17 0 0,0 0 73 0 0,0 0 28 0 0,0 0 9 0 0,0 0-11 0 0,0 0-52 0 0,0 0-28 0 0,0 0-4 0 0,0 0-7 0 0,0 0-29 0 0,-10-13 997 0 0,8 9-1125 0 0,1 3 10 0 0,1 1-1 0 0,-1-1-174 0 0,0 0 26 0 0,1 1 1 0 0,0-1-1 0 0,-1 1 0 0 0,1 0 0 0 0,0-1 0 0 0,-1 1 0 0 0,1-1 0 0 0,0 1 0 0 0,0-1 0 0 0,0 0 0 0 0,-1 1 0 0 0,1-1 0 0 0,0 1 0 0 0,0-1 0 0 0,0 1 0 0 0,0-1 0 0 0,0 1 0 0 0,0-1 0 0 0,0 1 1 0 0,0-1-1 0 0,0 0 0 0 0,0 1 0 0 0,0-1 0 0 0,0 1 0 0 0,1-1 0 0 0,-1 1 71 0 0,0 0-2296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4:09.387"/>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148 57 4576 0 0,'0'0'101'0'0,"0"0"22"0"0,0 0 5 0 0,0 0 4 0 0,0 0 17 0 0,-9 5 546 0 0,3-3-695 0 0,5-1-80 0 0,1-1-15 0 0,0 0 6 0 0,0 0-2 0 0,0 0-3 0 0,0 0 14 0 0,0 0-24 0 0,0 0 18 0 0,0 0 13 0 0,0 0-2 0 0,0 0-10 0 0,0 0-3 0 0,0 0 0 0 0,0 0 37 0 0,0 0 149 0 0,0 0 31 0 0,0 0-1 0 0,0 0-7 0 0,0 0-29 0 0,0 0-17 0 0,0 0-3 0 0,0 0 0 0 0,0 0 0 0 0,0 0 0 0 0,0 0 0 0 0,0 0-2 0 0,-1 0 45 0 0,0 1-82 0 0,1 0 0 0 0,0-1 0 0 0,0 1 0 0 0,0 0 0 0 0,0 0 0 0 0,-1-1 1 0 0,1 1-1 0 0,0-1 0 0 0,-1 1 0 0 0,1 0 0 0 0,0-1 0 0 0,-1 1 0 0 0,1-1 0 0 0,-1 1 1 0 0,1-1-1 0 0,-1 1 0 0 0,1-1 0 0 0,-1 1 0 0 0,1-1 0 0 0,-1 1 0 0 0,0-1 0 0 0,1 0 0 0 0,-1 1-33 0 0,-2 0-64 0 0,-2 1 19 0 0,-6 2 247 0 0,4-1 347 0 0,13-1-244 0 0,-4-2-358 0 0,-2 0-11 0 0,0-2 10 0 0,2 1 48 0 0,-1-1-1 0 0,0 1 1 0 0,0-1-1 0 0,0 1 1 0 0,0-1-1 0 0,0 0 0 0 0,0 1 1 0 0,-1-1-1 0 0,1 0 1 0 0,-1 0-1 0 0,1 0 1 0 0,-1 1-1 0 0,1-1 0 0 0,-1-2 7 0 0,0 4-80 0 0,0 0-2 0 0,0 0-37 0 0,0 0 11 0 0,0 0 11 0 0,-17-8 397 0 0,13 7-223 0 0,1 0 0 0 0,-1 1-1 0 0,1 0 1 0 0,0 0 0 0 0,-1 0 0 0 0,1 0 0 0 0,-1 0 0 0 0,1 1 0 0 0,-1 0-77 0 0,-20-1 664 0 0,22 0-580 0 0,-5 1 37 0 0,3 1-122 0 0,3 1-58 0 0,1 7-6 0 0,0-8-2 0 0,1 0-8 0 0,2 3 9 0 0,-1-4 2 0 0,9 5-2 0 0,5-2 8 0 0,-13-4 47 0 0,9 4-74 0 0,-12-3 82 0 0,1-1 0 0 0,0 0 0 0 0,0 0 0 0 0,-1 0 0 0 0,1 0 0 0 0,0 0 0 0 0,0 0 0 0 0,-1 0 1 0 0,1 0-1 0 0,0 0 0 0 0,0-1 0 0 0,-1 1 0 0 0,1 0 0 0 0,0 0 0 0 0,-1 0 0 0 0,1-1 0 0 0,0 1 0 0 0,-1-1 0 0 0,1 1 1 0 0,0 0-1 0 0,-1-1 0 0 0,1 1 0 0 0,0-1 3 0 0,4-2-1 0 0,3-2-10 0 0,1-1-32 0 0,-3 3 22 0 0,-3 1-22 0 0,4-4 33 0 0,0-2 9 0 0,-7 6 12 0 0,1 1 43 0 0,-1-7 10 0 0,0 1-64 0 0,0 2 10 0 0,-4-1 44 0 0,2 1-54 0 0,-3 6-11 0 0,4 0-42 0 0,-1 0-1 0 0,1-1 58 0 0,0 1 0 0 0,0-1-1 0 0,0 1 1 0 0,-1 0 0 0 0,1-1-1 0 0,0 1 1 0 0,0 0-1 0 0,0 0 1 0 0,0 0 0 0 0,0 0-1 0 0,0 0 1 0 0,0 0-1 0 0,1 0 1 0 0,-2 1-4 0 0,-1 5 67 0 0,1-4-47 0 0,-7 13 32 0 0,8-14-52 0 0,0 2 0 0 0,2 12 0 0 0,-1 3-71 0 0,18-12-48 0 0,-4-7 107 0 0,-9-3 17 0 0,-2-1 5 0 0,-2 4 54 0 0,1-2 4 0 0,5-3 11 0 0,-5-32 65 0 0,-2 36-144 0 0,0 0 0 0 0,0 0 0 0 0,0 0 0 0 0,0 1 0 0 0,0-1 0 0 0,-1 0 0 0 0,1 0 0 0 0,0 1 0 0 0,-1-1 0 0 0,1 0 0 0 0,0 1 0 0 0,-1-1 0 0 0,1 0 0 0 0,-1 1 0 0 0,1-1 0 0 0,-1 0 0 0 0,1 1 0 0 0,-1-1 0 0 0,1 1 0 0 0,-1-1 0 0 0,0 1 0 0 0,1-1 0 0 0,-1 1 0 0 0,-1-1 10 0 0,-16-4 180 0 0,18 4-201 0 0,-9 0 333 0 0,1-1 1 0 0,-1 1 0 0 0,-7 0-323 0 0,13 1 116 0 0,1 0 0 0 0,-1 0-1 0 0,0 0 1 0 0,0 1 0 0 0,0-1-1 0 0,1 1 1 0 0,-1 0 0 0 0,0 0-1 0 0,1 0 1 0 0,-1 0 0 0 0,1 1-1 0 0,-1-1 1 0 0,-1 2-116 0 0,-13 9 216 0 0,16-12-212 0 0,-3 2 2 0 0,-2 13-5 0 0,2 5-13 0 0,4-15-12 0 0,-1-4 21 0 0,1 1-1 0 0,0-1 1 0 0,0 1 0 0 0,0-1 0 0 0,0 1 0 0 0,1-1-1 0 0,-1 1 1 0 0,0-1 0 0 0,1 1 0 0 0,-1-1 0 0 0,1 1 0 0 0,-1-1-1 0 0,1 1 1 0 0,0-1 0 0 0,0 0 0 0 0,-1 1 0 0 0,1-1-1 0 0,0 1 4 0 0,0-1-40 0 0,1 1-1 0 0,-1 0 1 0 0,0 0-1 0 0,0 0 1 0 0,1 0-1 0 0,-1-1 0 0 0,1 1 1 0 0,-1-1-1 0 0,1 1 1 0 0,0-1-1 0 0,0 0 1 0 0,0 1 40 0 0,0-1-25 0 0,0 0 0 0 0,0 0 0 0 0,1-1 0 0 0,-1 1 0 0 0,0-1 0 0 0,0 1 0 0 0,0-1 0 0 0,1 0 0 0 0,-1 0 0 0 0,0 0 0 0 0,0 0 0 0 0,1 0 0 0 0,-1-1 0 0 0,0 1 0 0 0,0-1 0 0 0,1 1 0 0 0,-1-1 0 0 0,0 0 0 0 0,0 0 0 0 0,0 0 0 0 0,0 0 0 0 0,0 0 0 0 0,0 0 1 0 0,-1 0-1 0 0,1-1 0 0 0,0 1 0 0 0,0-1 0 0 0,-1 1 0 0 0,2-2 25 0 0,1-1-1 0 0,2-1-9 0 0,-1 1 0 0 0,0-2 1 0 0,0 1-1 0 0,0 0 0 0 0,0-1 1 0 0,-1 0-1 0 0,0 0 0 0 0,0 0 1 0 0,2-6 9 0 0,-2 3 1 0 0,-3 7-2 0 0,0 0 0 0 0,0 0 0 0 0,-1 0 0 0 0,1-1 0 0 0,0 1 0 0 0,-1 0 0 0 0,0-1 0 0 0,0 1 0 0 0,1 0 0 0 0,-1-1 0 0 0,-1 1 0 0 0,1 0 0 0 0,0-1 1 0 0,0 1-20 0 0,-1 0 0 0 0,1 0 0 0 0,-1 0 0 0 0,0 0 0 0 0,1 0 0 0 0,-1 1 0 0 0,0-1 0 0 0,0 0 0 0 0,0 1 0 0 0,0-1 0 0 0,0 0 0 0 0,0 1 0 0 0,-1-1 0 0 0,1 1 0 0 0,-2-1 20 0 0,3 2-14 0 0,0-1 0 0 0,0 1 1 0 0,0 0-1 0 0,-1 0 0 0 0,1 0 1 0 0,0 0-1 0 0,0 0 0 0 0,0 0 1 0 0,-1 0-1 0 0,1 0 0 0 0,0 0 0 0 0,0 0 1 0 0,0 0-1 0 0,0 0 0 0 0,-1 0 1 0 0,1 0-1 0 0,0 0 0 0 0,0 0 1 0 0,0 0-1 0 0,-1 1 0 0 0,1-1 1 0 0,0 0-1 0 0,0 0 0 0 0,0 0 0 0 0,0 0 1 0 0,-1 0-1 0 0,1 0 0 0 0,0 1 1 0 0,0-1-1 0 0,0 0 0 0 0,0 0 1 0 0,0 0 13 0 0,-1 1-274 0 0,-6 3-2886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4:21.437"/>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139 73 1664 0 0,'0'0'76'0'0,"0"0"-13"0"0,-1 19-477 0 0,-7 1 77 0 0,7-15 820 0 0,-1-2 850 0 0,-8-9-1301 0 0,10 6-57 0 0,-1-1 19 0 0,-1 1 1 0 0,1-1-1 0 0,0 0 1 0 0,0 0-1 0 0,0 0 1 0 0,0 0-1 0 0,0 0 1 0 0,0 0 0 0 0,1 0-1 0 0,-1 0 1 0 0,0 0-1 0 0,0 0 1 0 0,1 0 5 0 0,-3-3-10 0 0,1 0 0 0 0,-1 0 1 0 0,0 1-1 0 0,0-1 0 0 0,0 1 1 0 0,-1 0-1 0 0,-2-3 10 0 0,4 4 0 0 0,-5-7 0 0 0,5 8 47 0 0,1 0 0 0 0,-1 1 0 0 0,0-1 0 0 0,1 1 1 0 0,-1-1-1 0 0,0 1 0 0 0,1 0 0 0 0,-1-1 0 0 0,0 1 0 0 0,1 0 0 0 0,-1 0 0 0 0,0 0 1 0 0,0 1-48 0 0,-2-1 83 0 0,4 0 88 0 0,-2 1 10 0 0,-4 4-14 0 0,3-3-65 0 0,0 0-1 0 0,1 1 1 0 0,-1-1-1 0 0,1 0 1 0 0,0 1-1 0 0,0 0 1 0 0,0-1-1 0 0,0 1 1 0 0,0 0 0 0 0,-1 2-102 0 0,1-1 71 0 0,1-4-58 0 0,1 1 0 0 0,-1 0 0 0 0,1 0 0 0 0,0 0 0 0 0,-1 0 0 0 0,1 0 0 0 0,0 0 0 0 0,0 0 0 0 0,-1 0 0 0 0,1 0 0 0 0,0 0 0 0 0,0 0 0 0 0,0 0 0 0 0,0 0 0 0 0,0 0 0 0 0,0 0 0 0 0,1 0 0 0 0,-1 0 0 0 0,0 0 0 0 0,0 0 0 0 0,1 0 0 0 0,-1 0 0 0 0,0 0-13 0 0,6 11 13 0 0,-2-10-8 0 0,-2 1-99 0 0,1-2 31 0 0,0 0 0 0 0,0 0 0 0 0,-1-1 0 0 0,1 1 0 0 0,0-1 0 0 0,0 0 0 0 0,0 0 0 0 0,0 0 0 0 0,2-1 63 0 0,-2 1-22 0 0,0 1-9 0 0,1-1 17 0 0,0 0 0 0 0,0 0 0 0 0,-1-1 0 0 0,1 1 0 0 0,0-1 1 0 0,-1 0-1 0 0,1 1 0 0 0,0-2 0 0 0,-1 1 0 0 0,1 0 0 0 0,-1-1 1 0 0,3-1 13 0 0,51-30-11 0 0,-55 31-9 0 0,0 1 0 0 0,1-1 1 0 0,-1 0-1 0 0,0 0 0 0 0,0 0 0 0 0,0 0 1 0 0,-1 0-1 0 0,1-1 0 0 0,0 1 20 0 0,11-14-179 0 0,-10 14 127 0 0,-1 0 1 0 0,0 0 0 0 0,0-1 0 0 0,-1 1 0 0 0,1-1-1 0 0,0 1 1 0 0,-1-1 0 0 0,0 0 0 0 0,1 1 0 0 0,-1-3 51 0 0,-1 4 30 0 0,0 0 0 0 0,0 0 0 0 0,0-1 0 0 0,-1 1 0 0 0,1 0 0 0 0,0 0 0 0 0,-1 0 0 0 0,1 0 0 0 0,-1 0 0 0 0,0 0 0 0 0,1 0 0 0 0,-1 0 0 0 0,0 1 0 0 0,1-1 0 0 0,-1 0 0 0 0,0 0 0 0 0,0 0 0 0 0,0 1 0 0 0,0-1 0 0 0,1 0 0 0 0,-1 1 0 0 0,0-1 1 0 0,0 1-1 0 0,0-1 0 0 0,-1 1 0 0 0,0-1-30 0 0,-1 0 141 0 0,-1 0 0 0 0,1 0 0 0 0,-1 0 0 0 0,0 0 0 0 0,0 1 1 0 0,1-1-1 0 0,-3 1-141 0 0,4 0 99 0 0,-13 9 78 0 0,8-4-177 0 0,1-1 0 0 0,0 1 0 0 0,0 0 0 0 0,0 0 0 0 0,0 1 0 0 0,1 0 0 0 0,0 0 0 0 0,0 0 0 0 0,0 0 0 0 0,1 1 0 0 0,-2 4 0 0 0,2-3 0 0 0,1 2 0 0 0,3 1 0 0 0,2 8 58 0 0,-1-18-53 0 0,0 0 1 0 0,-1-1-1 0 0,1 1 0 0 0,0 0 0 0 0,0-1 1 0 0,0 1-1 0 0,-1-1 0 0 0,1 1 1 0 0,0-1-1 0 0,0 1 0 0 0,0-1 1 0 0,0 0-1 0 0,0 1 0 0 0,0-1-5 0 0,4 2 4 0 0,28 4-68 0 0,-29-5 44 0 0,0-1 0 0 0,1-1 1 0 0,-1 1-1 0 0,1-1 0 0 0,-1 0 0 0 0,0 0 0 0 0,0 0 1 0 0,1 0-1 0 0,-1-1 0 0 0,0 0 0 0 0,0 0 1 0 0,0 0-1 0 0,-1 0 0 0 0,1-1 0 0 0,0 1 1 0 0,-1-1-1 0 0,3-2 20 0 0,4-2 0 0 0,-6-2 0 0 0,-4 8 0 0 0,0 0 0 0 0,0 0 0 0 0,0-1 0 0 0,0 1 0 0 0,0 0 0 0 0,0-1 0 0 0,-1 1 0 0 0,1 0 0 0 0,0 0 0 0 0,-1-1 0 0 0,1 1 0 0 0,-1 0 0 0 0,1 0 0 0 0,-1 0 0 0 0,0 0 0 0 0,1 0 0 0 0,-1 0 0 0 0,0 0 0 0 0,0 0 0 0 0,0 0 0 0 0,0 0 0 0 0,0 0 0 0 0,0 0 0 0 0,-22-13 0 0 0,22 13 0 0 0,1 1 0 0 0,-1 0 0 0 0,1-1 0 0 0,0 1 0 0 0,-1 0 0 0 0,1 0 0 0 0,0-1 0 0 0,-1 1 0 0 0,1 0 0 0 0,0 0 0 0 0,-1 0 0 0 0,1-1 0 0 0,-1 1 0 0 0,1 0 0 0 0,0 0 0 0 0,-1 0 0 0 0,1 0 0 0 0,-1 0 0 0 0,1 0 0 0 0,0 0 0 0 0,-1 0 0 0 0,1 0 0 0 0,-1 0 0 0 0,1 0 0 0 0,0 0 0 0 0,-1 0 0 0 0,1 1 0 0 0,-1-1 0 0 0,1 0 0 0 0,0 0 0 0 0,-1 0 0 0 0,0 1 0 0 0,-2-1 0 0 0,-1-1 0 0 0,0 1 0 0 0,1 1 0 0 0,-1-1 0 0 0,1 0 0 0 0,-1 1 0 0 0,1 0 0 0 0,-1 0 0 0 0,1 0 0 0 0,-1 0 0 0 0,1 0 0 0 0,0 1 0 0 0,0 0 0 0 0,-1 0 0 0 0,-1 1 5 0 0,2-2 0 0 0,0 1 0 0 0,1-1 0 0 0,-1 1 0 0 0,0 0 0 0 0,1 0 1 0 0,-1 0-1 0 0,1 0 0 0 0,0 0 0 0 0,0 0 0 0 0,0 1 0 0 0,0-1 1 0 0,0 1-1 0 0,0 0-5 0 0,-2 5 0 0 0,-4 15 0 0 0,8-22 0 0 0,-1-1 0 0 0,1 1 0 0 0,0 0 0 0 0,-1 0 0 0 0,1 0 0 0 0,0 0 0 0 0,0 0 0 0 0,0-1 0 0 0,-1 1 0 0 0,1 0 0 0 0,0 0 0 0 0,0 0 0 0 0,0 0 0 0 0,1 0 0 0 0,-1 0 0 0 0,0 0 0 0 0,0-1 0 0 0,0 1 0 0 0,1 0 0 0 0,-1 2 0 0 0,2 5 0 0 0,5-1 0 0 0,-6-7 0 0 0,-1 1 0 0 0,0-1 0 0 0,1 1 0 0 0,-1-1 0 0 0,1 0 0 0 0,-1 1 0 0 0,1-1 0 0 0,-1 0 0 0 0,1 1 0 0 0,-1-1 0 0 0,1 0 0 0 0,-1 0 0 0 0,1 1 0 0 0,-1-1 0 0 0,1 0 0 0 0,-1 0 0 0 0,1 0 0 0 0,0 0 0 0 0,-1 0 0 0 0,1 0 0 0 0,-1 0 0 0 0,1 0 0 0 0,-1 0 0 0 0,1 0 0 0 0,0 0 0 0 0,0 0 0 0 0,1-1-12 0 0,3 2-12 0 0,-4-1 21 0 0,1 0 0 0 0,-1 1 0 0 0,1-1 0 0 0,-1 0 1 0 0,1 0-1 0 0,-1 0 0 0 0,1 0 0 0 0,-1-1 0 0 0,1 1 0 0 0,0 0 0 0 0,-1 0 0 0 0,0-1 0 0 0,1 1 0 0 0,-1-1 0 0 0,1 0 0 0 0,-1 1 1 0 0,1-1 2 0 0,24-10-149 0 0,-18 8-11 0 0,0-1 0 0 0,0 1 0 0 0,0-1 1 0 0,0-1 159 0 0,-5 3-41 0 0,-1 1-33 0 0,0 0-1 0 0,0-1 1 0 0,-1 1 0 0 0,1 0 0 0 0,-1 0 0 0 0,1-1-1 0 0,-1 1 1 0 0,1-1 0 0 0,-1 1 0 0 0,0-1 0 0 0,0 1-1 0 0,0-1 1 0 0,0 0 0 0 0,0 0 0 0 0,0 0 0 0 0,0 1-1 0 0,-1-1 1 0 0,1 0 0 0 0,-1 0 0 0 0,1 0-1 0 0,-1 0 1 0 0,0 0 0 0 0,1 0 0 0 0,-1 0 0 0 0,-1-1 74 0 0,1 1-64 0 0,0 2 105 0 0,-11 0 1303 0 0,6 2-1198 0 0,0 0 0 0 0,0 0 1 0 0,0 0-1 0 0,1 1 0 0 0,0-1 1 0 0,-1 1-1 0 0,-3 3-146 0 0,7-5 128 0 0,1-1-11 0 0,0 1-42 0 0,-4 4-6 0 0,3-3-64 0 0,1-1-1 0 0,-1 0 0 0 0,0 0 1 0 0,1 0-1 0 0,-1 1 0 0 0,1-1 1 0 0,-1 0-1 0 0,1 1 0 0 0,0-1 1 0 0,0 0-1 0 0,0 1 0 0 0,-1-1 1 0 0,1 1-1 0 0,0-1 0 0 0,1 0 1 0 0,-1 1-1 0 0,0-1 0 0 0,0 0 1 0 0,1 1-5 0 0,0 5 8 0 0,-1 1-19 0 0,0-5-32 0 0,0 3 45 0 0,1-5 56 0 0,0-1-88 0 0,0 0-1 0 0,1 0 1 0 0,-1 0-1 0 0,0 0 1 0 0,0-1-1 0 0,1 1 1 0 0,-1 0-1 0 0,0 0 1 0 0,0-1-1 0 0,0 1 0 0 0,1-1 1 0 0,-1 1-1 0 0,0-1 1 0 0,0 0-1 0 0,0 1 1 0 0,0-1-1 0 0,0 0 31 0 0,4-2-223 0 0,-3 2 151 0 0,-2 1 0 0 0,-6-18 0 0 0,6 18 72 0 0,0 0 0 0 0,0-1-1 0 0,0 1 1 0 0,0-1 0 0 0,0 1 0 0 0,0-1 0 0 0,0 1 0 0 0,0-1 0 0 0,0 1 0 0 0,0-1-1 0 0,0 1 1 0 0,0-1 0 0 0,0 1 0 0 0,0 0 0 0 0,0-1 0 0 0,0 1 0 0 0,1-1-1 0 0,-1 1 1 0 0,0-1 0 0 0,0 1 0 0 0,1 0 0 0 0,-1-1 0 0 0,0 1 0 0 0,0-1 0 0 0,1 1 0 0 0,0-1 1 0 0,-1 0 0 0 0,1 0 0 0 0,-1 0 0 0 0,1 0 0 0 0,-1 0 1 0 0,1 0-1 0 0,-1 0 0 0 0,1 0 0 0 0,-1 0 0 0 0,0 0 1 0 0,0-1-1 0 0,0 1 0 0 0,1 0 0 0 0,-1-1-1 0 0,0 1 70 0 0,0 1 23 0 0,0 0-2 0 0,0 0-19 0 0,0 0 2 0 0,0 0-72 0 0,0 1 0 0 0,1-1 0 0 0,-1 0 0 0 0,0 1-1 0 0,1-1 1 0 0,-1 0 0 0 0,0 1 0 0 0,1-1 0 0 0,-1 1 0 0 0,0-1 0 0 0,0 0-1 0 0,1 1 1 0 0,-1-1 0 0 0,0 1 0 0 0,0-1 0 0 0,0 1 0 0 0,0-1 0 0 0,0 1-1 0 0,1-1 1 0 0,-1 1 0 0 0,0-1 0 0 0,0 0 0 0 0,0 1 0 0 0,0-1 0 0 0,-1 1-1 0 0,1-1 1 0 0,0 1 0 0 0,0-1-2 0 0,0 2-69 0 0,0-2-12 0 0,2 0 6 0 0,0 0 1 0 0,-1 0 0 0 0,1 0 0 0 0,0 0-1 0 0,-1 0 1 0 0,1 0 0 0 0,0 0 0 0 0,-1-1 0 0 0,1 1-1 0 0,0-1 1 0 0,-1 1 0 0 0,2-2 74 0 0,3-2-28 0 0,-1-2-59 0 0,-4 5 102 0 0,0 1 0 0 0,-1 0 0 0 0,0-1-1 0 0,1 1 1 0 0,-1-1 0 0 0,1 1 0 0 0,-1-1 0 0 0,1 1 0 0 0,-1-1-1 0 0,0 1 1 0 0,1-1 0 0 0,-1 1 0 0 0,0-1 0 0 0,0 0-1 0 0,1 1 1 0 0,-1-1 0 0 0,0 1 0 0 0,0-1 0 0 0,0 0 0 0 0,0 1-1 0 0,0-1 1 0 0,0 0-15 0 0,0 0 5 0 0,0 0 91 0 0,0-2 62 0 0,0 3-150 0 0,1-1 0 0 0,-1 0 0 0 0,0 1 1 0 0,0-1-1 0 0,0 0 0 0 0,0 0 0 0 0,0 1 0 0 0,0-1 0 0 0,0 0 0 0 0,0 0 0 0 0,0 1 0 0 0,0-1 0 0 0,0 0 0 0 0,0 1 0 0 0,0-1 0 0 0,-1 0 0 0 0,1 0 0 0 0,0 1 0 0 0,-1-1 0 0 0,1 0 0 0 0,0 1 1 0 0,-1-1-1 0 0,1 1 0 0 0,-1-1 0 0 0,1 0 0 0 0,-1 1 0 0 0,1-1 0 0 0,-1 1-8 0 0,-6-3 0 0 0,1 2 20 0 0,-1-2 148 0 0,6 2-152 0 0,1 1 0 0 0,0 0 0 0 0,-1-1 0 0 0,1 1 0 0 0,0 0 0 0 0,0-1 1 0 0,-1 1-1 0 0,1 0 0 0 0,0 0 0 0 0,-1-1 0 0 0,1 1 0 0 0,-1 0 0 0 0,1 0 0 0 0,0 0 0 0 0,-1 0 1 0 0,1 0-1 0 0,-1 0 0 0 0,1-1 0 0 0,0 1 0 0 0,-1 0 0 0 0,1 0 0 0 0,-1 0 0 0 0,1 0 1 0 0,-1 0-17 0 0,-4-2 187 0 0,13 9-45 0 0,3-1-142 0 0,-2-2 0 0 0,-3-1 13 0 0,-4-2 56 0 0,-2-1 19 0 0,0 0-18 0 0,0 0-1 0 0,0 0 16 0 0,0 0-15 0 0,0 0-6 0 0,-7-8 0 0 0,5 2-64 0 0,-2 2 0 0 0,1 2 6 0 0,0 0 1 0 0,1 0-1 0 0,-1 1 1 0 0,0 0-1 0 0,-1-1 0 0 0,1 1 1 0 0,0 0-1 0 0,0 1 1 0 0,0-1-1 0 0,-1 0 1 0 0,1 1-1 0 0,-1 0-6 0 0,16-12-61 0 0,-12 12 58 0 0,0 0 0 0 0,1-1 0 0 0,-1 1 0 0 0,0 0 0 0 0,0-1 0 0 0,0 1 0 0 0,1 0 0 0 0,-1 0 0 0 0,0-1-1 0 0,1 1 1 0 0,-1 0 0 0 0,0 0 0 0 0,0 0 0 0 0,1-1 0 0 0,-1 1 0 0 0,0 0 0 0 0,1 0 0 0 0,-1 0 0 0 0,0 0 0 0 0,1 0 0 0 0,-1 0 0 0 0,1-1 0 0 0,-1 1 0 0 0,0 0 0 0 0,1 0 0 0 0,-1 0 0 0 0,0 0 0 0 0,1 0 0 0 0,-1 0 0 0 0,0 1 0 0 0,1-1 0 0 0,-1 0 0 0 0,1 0 3 0 0,-1 0-2 0 0,1 0 0 0 0,-1 0 0 0 0,0 0 0 0 0,1 1 0 0 0,-1-1 1 0 0,1 0-1 0 0,-1 0 0 0 0,1 0 0 0 0,-1 0 0 0 0,0 0 0 0 0,1 0 0 0 0,-1 0 1 0 0,1 0-1 0 0,-1 0 0 0 0,1-1 0 0 0,-1 1 0 0 0,0 0 0 0 0,1 0 0 0 0,-1 0 1 0 0,1 0-1 0 0,-1-1 0 0 0,0 1 0 0 0,1 0 0 0 0,-1 0 0 0 0,0-1 1 0 0,1 1-1 0 0,-1 0 0 0 0,0-1 2 0 0,1 1 0 0 0,-1-1 0 0 0,1 1 0 0 0,-1 0 0 0 0,0-1 0 0 0,1 1 0 0 0,-1-1 0 0 0,1 1 0 0 0,-1 0 0 0 0,1 0 0 0 0,-1-1 0 0 0,1 1 0 0 0,-1 0 0 0 0,1 0 0 0 0,-1-1 0 0 0,1 1 0 0 0,0 0 0 0 0,-1 0 0 0 0,1 0 0 0 0,-1 0 0 0 0,1 0 0 0 0,-1 0 0 0 0,1 0 0 0 0,0 0 0 0 0,-1 0 0 0 0,1 0 0 0 0,-1 1 0 0 0,1-1 0 0 0,-1 0 0 0 0,1 0 0 0 0,0 0 0 0 0,-1 0 0 0 0,1 0 0 0 0,-1 0 0 0 0,1 0 0 0 0,-1 0 0 0 0,1-1 0 0 0,-1 1 0 0 0,1 0 0 0 0,0 0 0 0 0,-1 0 0 0 0,1 0 0 0 0,-1-1 0 0 0,1 1 0 0 0,-1 0 0 0 0,0-1 0 0 0,1 1 0 0 0,-1 0 0 0 0,11-4 0 0 0,-2 5 0 0 0,-2 4 21 0 0,-6-4 80 0 0,-1-1-1 0 0,0 0 8 0 0,-4 26 870 0 0,3-21-949 0 0,0 1 1 0 0,-1-1-1 0 0,1 0 0 0 0,-1 0 1 0 0,0 1-1 0 0,0-1 1 0 0,0 0-1 0 0,-1-1 0 0 0,0 1 1 0 0,0 0-1 0 0,-2 2-29 0 0,4-5 1 0 0,-10 16-1 0 0,5-2 0 0 0,-5 14-130 0 0,8-19 35 0 0,-1-1 0 0 0,0 0 0 0 0,-1 0 0 0 0,-1 2 95 0 0,-15 20-1158 0 0,21-30 1068 0 0,0-1-2 0 0,0-1 89 0 0,0 1 0 0 0,0-1 0 0 0,0 0 0 0 0,0 1 0 0 0,0-1 0 0 0,0 0 0 0 0,0 1 0 0 0,0-1 0 0 0,0 0 0 0 0,0 1 0 0 0,0-1-1 0 0,0 0 1 0 0,0 1 0 0 0,-1-1 0 0 0,1 0 0 0 0,0 1 0 0 0,0-1 0 0 0,0 0 0 0 0,0 0 0 0 0,-1 1 0 0 0,1-1 0 0 0,0 0 0 0 0,0 1-1 0 0,-1-1 1 0 0,1 0 0 0 0,0 0 0 0 0,0 0 0 0 0,-1 1 0 0 0,1-1 0 0 0,0 0 0 0 0,-1 0 0 0 0,1 0 0 0 0,0 0 0 0 0,-1 0 0 0 0,1 1-1 0 0,0-1 4 0 0,-1 0-13 0 0,-4 7 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4:30.65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72 89 4256 0 0,'0'0'99'0'0,"0"0"11"0"0,0 0 9 0 0,1-7 1 0 0,2 2-99 0 0,2-13 523 0 0,-4 18-544 0 0,-1-1 0 0 0,0 1 1 0 0,0-1-1 0 0,0 1 0 0 0,0-1 0 0 0,0 1 0 0 0,0-1 0 0 0,0 1 0 0 0,0-1 1 0 0,0 1-1 0 0,0-1 0 0 0,0 1 0 0 0,0 0 0 0 0,0-1 0 0 0,-1 1 1 0 0,1-1-1 0 0,0 1 0 0 0,0-1 0 0 0,0 1 0 0 0,-1-1 0 0 0,1 1 0 0 0,0 0 1 0 0,0-1-1 0 0,-1 1 0 0 0,1-1 0 0 0,-1 1-6 0 0,0-2-61 0 0,1 2-13 0 0,0 0 27 0 0,0 0 117 0 0,0 0 66 0 0,0 0 0 0 0,-13 1 383 0 0,5 6-378 0 0,7-7-119 0 0,0 1 1 0 0,0 0-1 0 0,0-1 0 0 0,0 1 1 0 0,0 0-1 0 0,0 0 0 0 0,0 0 1 0 0,0 0-1 0 0,0 0 0 0 0,0 0 1 0 0,1 0-1 0 0,-1 0 0 0 0,0 0 1 0 0,1 0-1 0 0,-1 0 0 0 0,1 1 1 0 0,-1-1-1 0 0,1 0-16 0 0,-2 8 18 0 0,1-4-13 0 0,0 0 1 0 0,0 0 0 0 0,0 0-1 0 0,1 0 1 0 0,-1 0 0 0 0,1 0 0 0 0,1 0-1 0 0,-1 0 1 0 0,1 0 0 0 0,0 1-6 0 0,3 3 0 0 0,8 6 0 0 0,-9-13 0 0 0,6 2 0 0 0,-3-3 13 0 0,12 4 131 0 0,-12-4-77 0 0,-1 0-4 0 0,7-5 194 0 0,-11 4-163 0 0,-1 0-4 0 0,3-3 38 0 0,-3 2-122 0 0,1 1 0 0 0,0 0 0 0 0,-1 0 0 0 0,1-1 0 0 0,-1 1 0 0 0,1 0 0 0 0,-1-1 0 0 0,1 1 0 0 0,-1-1 0 0 0,1 1 0 0 0,-1-1 0 0 0,0 1 0 0 0,1-1 0 0 0,-1 1 0 0 0,0-1 0 0 0,1 1 0 0 0,-1-1 0 0 0,0 1 0 0 0,0-1 0 0 0,1 1 0 0 0,-1-1 0 0 0,0 0-6 0 0,1-1 57 0 0,2 0-61 0 0,-2 2-67 0 0,1-5-49 0 0,-1 5 116 0 0,-1 0 0 0 0,0-1 0 0 0,1 1 0 0 0,-1 0 0 0 0,0-1 0 0 0,0 1-1 0 0,1-1 1 0 0,-1 1 0 0 0,0 0 0 0 0,0-1 0 0 0,0 1 0 0 0,0-1 0 0 0,0 1 0 0 0,0-1 0 0 0,0 1 0 0 0,1-1 0 0 0,-1 1-1 0 0,0 0 1 0 0,-1-1 0 0 0,1 1 0 0 0,0-1 0 0 0,0 1 0 0 0,0-1 0 0 0,0 1 0 0 0,0 0 0 0 0,0-1 0 0 0,0 1-1 0 0,-1-1 1 0 0,1 1 0 0 0,0-1 0 0 0,0 1 0 0 0,-1 0 0 0 0,1-1 0 0 0,0 1 0 0 0,0 0 0 0 0,-1-1 0 0 0,1 1 0 0 0,0 0-1 0 0,-1-1 5 0 0,0 1 26 0 0,0-1 0 0 0,0 0-1 0 0,0 0 1 0 0,0 1-1 0 0,0-1 1 0 0,0 0-1 0 0,0 1 1 0 0,-1-1-1 0 0,1 1 1 0 0,0 0 0 0 0,0-1-1 0 0,0 1 1 0 0,-1 0-1 0 0,1 0 1 0 0,0-1-1 0 0,0 1 1 0 0,-1 0-1 0 0,1 0 1 0 0,-1 1-26 0 0,1-1 15 0 0,0 0 0 0 0,1 0 0 0 0,-1 0 0 0 0,0 0 0 0 0,0 0 0 0 0,1 0 0 0 0,-1 0 0 0 0,0 0 0 0 0,1 0-1 0 0,-1 0 1 0 0,0 1 0 0 0,1-1 0 0 0,-1 0 0 0 0,1 1 0 0 0,-1-1 0 0 0,0 0 0 0 0,1 1 0 0 0,-1-1 0 0 0,1 1 0 0 0,-1-1 0 0 0,1 1 0 0 0,-1-1 0 0 0,1 1 0 0 0,-1-1 0 0 0,1 1 0 0 0,0-1 0 0 0,-1 1 0 0 0,1 0 0 0 0,0-1 0 0 0,0 1-1 0 0,-1 0 1 0 0,1-1-15 0 0,-1 5 31 0 0,0-6 7 0 0,1 1-37 0 0,0 0 0 0 0,0 0 0 0 0,0 0 0 0 0,0 0 0 0 0,-1 0 0 0 0,1 0 0 0 0,0 0 0 0 0,0 0 0 0 0,0 0 1 0 0,0 0-1 0 0,0 0 0 0 0,0 0 0 0 0,0 0 0 0 0,0 0 0 0 0,0 0 0 0 0,0 0 0 0 0,0 0 0 0 0,-1 0 0 0 0,1 0 1 0 0,0 0-1 0 0,0 0 0 0 0,0 0 0 0 0,0 0 0 0 0,0 0 0 0 0,0 0 0 0 0,0 0 0 0 0,0 0 0 0 0,0 0 0 0 0,0 0 1 0 0,-1 0-1 0 0,1 0 0 0 0,0 0 0 0 0,0 0 0 0 0,0 0 0 0 0,0 0 0 0 0,0 0 0 0 0,0 0 0 0 0,0 0 0 0 0,0 0 1 0 0,0 0-1 0 0,0 1 0 0 0,0-1 0 0 0,0 0 0 0 0,0 0 0 0 0,0 0 0 0 0,-1 0 0 0 0,1 0 0 0 0,0 0 0 0 0,0 0 1 0 0,0 0-1 0 0,0 0 0 0 0,0 0 0 0 0,0 0 0 0 0,0 1 0 0 0,0-1 0 0 0,0 0 0 0 0,0 0 0 0 0,0 0-1 0 0,-2 26 30 0 0,2-20-30 0 0,0-4 0 0 0,0 1 0 0 0,0-1 0 0 0,0 0 0 0 0,0 1 0 0 0,1-1 0 0 0,-1 1 0 0 0,1-1 0 0 0,-1 0 0 0 0,1 0 0 0 0,0 1 0 0 0,0-1 0 0 0,0 0 0 0 0,1 2 0 0 0,3 5 0 0 0,-4-7 0 0 0,0-1 0 0 0,0 0 0 0 0,0 0 0 0 0,0 0 0 0 0,0 0 0 0 0,1 0 0 0 0,-1 0 0 0 0,0 0 0 0 0,1 0 0 0 0,-1 0 0 0 0,0-1 0 0 0,1 1 0 0 0,-1-1 0 0 0,1 1 0 0 0,0 0 0 0 0,8 0 0 0 0,-7 0 0 0 0,12-2 0 0 0,-4-1 0 0 0,-11 2 0 0 0,1 0 0 0 0,-1 0 0 0 0,1 0 0 0 0,-1 0 0 0 0,1 0 0 0 0,-1 0 0 0 0,0 0 0 0 0,1 0 0 0 0,-1 0 0 0 0,1 0 0 0 0,-1 0 0 0 0,1-1 0 0 0,-1 1 0 0 0,0 0 0 0 0,1 0 0 0 0,-1-1 0 0 0,0 1 0 0 0,1 0 0 0 0,-1 0 0 0 0,0-1 0 0 0,1 1 0 0 0,-1 0 0 0 0,0-1 0 0 0,1 1 0 0 0,-1 0 0 0 0,0-1 0 0 0,7-7 0 0 0,-2 2 33 0 0,0 0-1 0 0,0 0 1 0 0,0-1 0 0 0,-1 1 0 0 0,0-1 0 0 0,0 0-1 0 0,-1-1 1 0 0,0 1 0 0 0,0-1 0 0 0,1-4-33 0 0,-4 12 0 0 0,1-6-33 0 0,0 1 0 0 0,-1 0-1 0 0,1-1 1 0 0,-1 1 0 0 0,0 0 0 0 0,-1-1 0 0 0,1 1 0 0 0,-1-1 0 0 0,0 1 0 0 0,-1 0 0 0 0,0-3 33 0 0,1 6-3 0 0,0 0 1 0 0,0 1-1 0 0,0-1 1 0 0,0 1-1 0 0,0-1 1 0 0,0 0-1 0 0,0 1 1 0 0,0 0-1 0 0,-1-1 1 0 0,1 1-1 0 0,0 0 1 0 0,-1 0-1 0 0,1 0 1 0 0,-1 0-1 0 0,1 0 1 0 0,-1 0-1 0 0,0 0 1 0 0,0 0-1 0 0,1 1 0 0 0,-1-1 1 0 0,0 0-1 0 0,0 1 1 0 0,0 0-1 0 0,1-1 1 0 0,-1 1-1 0 0,0 0 3 0 0,0 0 59 0 0,-14 1 244 0 0,14-1-267 0 0,0 1 1 0 0,1 0 0 0 0,-1 0-1 0 0,0 0 1 0 0,1-1 0 0 0,-1 2-1 0 0,1-1 1 0 0,0 0 0 0 0,-1 0-1 0 0,1 0 1 0 0,0 1 0 0 0,-1-1-1 0 0,1 1-36 0 0,-9 7 200 0 0,9-7-193 0 0,-1-1 1 0 0,1 1 0 0 0,0 0-1 0 0,0-1 1 0 0,0 1-1 0 0,1 0 1 0 0,-1 0 0 0 0,0-1-1 0 0,1 1 1 0 0,-1 0-1 0 0,1 0 1 0 0,0 0 0 0 0,-1 0-1 0 0,1 0 1 0 0,0 0-1 0 0,0 1-7 0 0,0 1 7 0 0,-2 4-7 0 0,1 14 0 0 0,1-19-5 0 0,-1-2 1 0 0,1 0 1 0 0,0 0-1 0 0,0 0 1 0 0,0 0 0 0 0,0-1-1 0 0,0 1 1 0 0,0 0 0 0 0,0 0-1 0 0,0 0 1 0 0,0 0-1 0 0,1 0 1 0 0,-1-1 0 0 0,0 1-1 0 0,0 0 1 0 0,1 0 0 0 0,-1 0-1 0 0,1-1 1 0 0,-1 1-1 0 0,1 0 1 0 0,-1-1 0 0 0,1 1 3 0 0,2 6-95 0 0,-2-6 81 0 0,0 1 0 0 0,0-1-1 0 0,0 0 1 0 0,0 1 0 0 0,1-1 0 0 0,-1 0-1 0 0,0 0 1 0 0,0 0 0 0 0,1 0 0 0 0,-1 0-1 0 0,1 0 1 0 0,-1 0 0 0 0,1-1 0 0 0,-1 1-1 0 0,1 0 1 0 0,-1-1 0 0 0,1 1 0 0 0,0-1-1 0 0,-1 0 1 0 0,1 0 0 0 0,0 1 0 0 0,-1-1-1 0 0,1 0 1 0 0,0 0 0 0 0,-1-1 0 0 0,1 1-1 0 0,1 0 15 0 0,-1-1-18 0 0,0 1-1 0 0,1-1 1 0 0,-1 1-1 0 0,0-1 1 0 0,0 0 0 0 0,0 0-1 0 0,0 0 1 0 0,0 0-1 0 0,0 0 1 0 0,0-1-1 0 0,0 1 1 0 0,0-1-1 0 0,0 1 1 0 0,-1-1-1 0 0,1 0 1 0 0,-1 1-1 0 0,1-1 1 0 0,0-1 18 0 0,14-16 25 0 0,-13 17-21 0 0,-1 0 0 0 0,0-1-1 0 0,0 1 1 0 0,0 0 0 0 0,-1 0 0 0 0,1-1 0 0 0,0 1 0 0 0,-1-1 0 0 0,1 1 0 0 0,0-3-4 0 0,-1 1 0 0 0,0 0 0 0 0,1 0 0 0 0,0 0 0 0 0,0 1 0 0 0,0-1 0 0 0,2-1 0 0 0,-3 4 0 0 0,0 0 0 0 0,-1 0 0 0 0,1 0 0 0 0,0 0 0 0 0,-1-1 0 0 0,1 1 0 0 0,0 0 0 0 0,-1 0 0 0 0,1 0 0 0 0,-1-1 0 0 0,0 1 0 0 0,1 0 0 0 0,-1-1 0 0 0,0 1 0 0 0,0 0 0 0 0,0-1 0 0 0,0 1 0 0 0,0 0 0 0 0,0-1 0 0 0,0 1 0 0 0,0 0 0 0 0,-1-1 0 0 0,1 1 0 0 0,-5-23-179 0 0,5 23 167 0 0,0 0 0 0 0,-1 0 0 0 0,1 0 1 0 0,0 0-1 0 0,0 0 0 0 0,-1 0 0 0 0,1 0 0 0 0,0 0 1 0 0,-1 0-1 0 0,1 0 0 0 0,-1 0 0 0 0,1 1 0 0 0,-1-1 1 0 0,1 0-1 0 0,-1 0 0 0 0,0 1 0 0 0,1-1 0 0 0,-1 0 1 0 0,0 1-1 0 0,0-1 0 0 0,0 0 12 0 0,0 0 1 0 0,-1 0 1 0 0,1 1-1 0 0,0-1 0 0 0,-1 0 0 0 0,1 1 1 0 0,0-1-1 0 0,-1 1 0 0 0,1 0 0 0 0,-1-1 1 0 0,1 1-1 0 0,-1 0 0 0 0,1 0 1 0 0,-1 0-1 0 0,1 0 0 0 0,-1 0 0 0 0,0 0 1 0 0,1 0-1 0 0,0 1 0 0 0,-1-1 0 0 0,1 0 1 0 0,-1 1-1 0 0,0 0-1 0 0,-32 16 398 0 0,28-14-341 0 0,1 0-33 0 0,0-1 1 0 0,0 1-1 0 0,0 0 0 0 0,1 0 1 0 0,-1 1-1 0 0,1-1 0 0 0,0 1 1 0 0,0 0-1 0 0,0 0 1 0 0,0 0-1 0 0,1 1 0 0 0,-1-1 1 0 0,1 1-1 0 0,1 0 0 0 0,-1 0 1 0 0,1 0-1 0 0,-1 0 1 0 0,1 0-1 0 0,1 1 0 0 0,-1-1 1 0 0,0 3-25 0 0,-8 28 0 0 0,9-22 0 0 0,3-11 0 0 0,0-1 0 0 0,0 11-13 0 0,1-10-25 0 0,12 3 1 0 0,-12-4 27 0 0,-1-1-18 0 0,-1 0 0 0 0,1 0 1 0 0,0 0-1 0 0,-1 0 0 0 0,1-1 0 0 0,0 1 0 0 0,0-1 0 0 0,-1 1 0 0 0,1-1 0 0 0,0 0 0 0 0,0 1 0 0 0,0-1 0 0 0,1 0 28 0 0,-2-1-16 0 0,1 0 0 0 0,-1 1 1 0 0,1-1-1 0 0,-1 0 0 0 0,1 0 0 0 0,-1 0 1 0 0,0 0-1 0 0,0-1 0 0 0,1 1 0 0 0,-1 0 1 0 0,0 0-1 0 0,0-1 0 0 0,0 1 0 0 0,0-1 1 0 0,0 1-1 0 0,-1-1 0 0 0,1 1 0 0 0,0-1 1 0 0,0 0 15 0 0,0-1 4 0 0,1 0 0 0 0,-1 0 0 0 0,1 0 0 0 0,-1 0 0 0 0,0 0 0 0 0,0-1 0 0 0,-1 1 0 0 0,1 0 0 0 0,0 0 0 0 0,-1-1 0 0 0,0 1 0 0 0,0 0 0 0 0,0 0 0 0 0,0-1 0 0 0,-1 1 0 0 0,1-1-4 0 0,-2-9 28 0 0,2 11-22 0 0,0 0 1 0 0,0-1 0 0 0,0 1 0 0 0,-1 0 0 0 0,1 0 0 0 0,-1 0 0 0 0,0 0 0 0 0,1-1 0 0 0,-1 1-1 0 0,0 0 1 0 0,0 0 0 0 0,0 1 0 0 0,-2-3-7 0 0,2 2 20 0 0,0 1-1 0 0,1 0 1 0 0,-1-1-1 0 0,-1 1 0 0 0,1 0 1 0 0,0-1-1 0 0,0 1 1 0 0,0 0-1 0 0,-1 0 1 0 0,1 0-1 0 0,0 0 1 0 0,-1 0-1 0 0,1 1 1 0 0,-1-1-1 0 0,1 0 1 0 0,-1 0-1 0 0,0 1 1 0 0,1-1-1 0 0,-1 1 1 0 0,0 0-1 0 0,1-1 1 0 0,-1 1-1 0 0,0 0 1 0 0,1 0-1 0 0,-1 0 1 0 0,0 0-1 0 0,-1 1-19 0 0,-5 0 187 0 0,1 1 1 0 0,-1 0-1 0 0,1 0 1 0 0,0 1-1 0 0,-5 2-187 0 0,0 0 154 0 0,11-5-146 0 0,0 1-1 0 0,0-1 1 0 0,0 1-1 0 0,0 0 1 0 0,0-1-1 0 0,0 1 1 0 0,0 0-1 0 0,0 0 0 0 0,0-1 1 0 0,0 1-1 0 0,0 0 1 0 0,1 0-1 0 0,-1 0 1 0 0,0 0-1 0 0,1 0-7 0 0,-16 17 50 0 0,15-17-50 0 0,0-1 0 0 0,1 1 0 0 0,-1-1 0 0 0,0 1 0 0 0,1 0 0 0 0,-1-1 0 0 0,1 1 0 0 0,-1 0 0 0 0,1-1 0 0 0,-1 1 0 0 0,1 0 0 0 0,-1-1 0 0 0,1 1 0 0 0,0 0 0 0 0,-1 0 0 0 0,1 0 0 0 0,0 0 0 0 0,-7 19 0 0 0,4-11 0 0 0,5 7-37 0 0,-1-14 14 0 0,4 6 0 0 0,-4-7 13 0 0,0 0-1 0 0,0 0 1 0 0,0 0 0 0 0,0 0-1 0 0,0 0 1 0 0,1 0 0 0 0,-1 0-1 0 0,0 0 1 0 0,1-1-1 0 0,-1 1 1 0 0,1-1 0 0 0,-1 1-1 0 0,1-1 1 0 0,-1 1 0 0 0,1-1-1 0 0,-1 0 1 0 0,1 0 0 0 0,-1 0-1 0 0,1 0 1 0 0,0 0-1 0 0,-1 0 1 0 0,1 0 0 0 0,-1 0-1 0 0,2-1 11 0 0,1 0-72 0 0,-1-1-1 0 0,1 1 1 0 0,0-1-1 0 0,-1 0 0 0 0,0 0 1 0 0,1-1-1 0 0,1 0 73 0 0,2-3-142 0 0,-4 4 123 0 0,0 0-1 0 0,-1-1 1 0 0,0 1-1 0 0,1-1 1 0 0,-1 1-1 0 0,0-1 0 0 0,0 0 1 0 0,0 0-1 0 0,-1 0 1 0 0,1 0-1 0 0,-1 0 0 0 0,0 0 1 0 0,1-1 19 0 0,0-2 2 0 0,0 0 0 0 0,-1 0 0 0 0,1-1 0 0 0,-1 1 0 0 0,-1 0 0 0 0,1-5-2 0 0,-2 7 0 0 0,-2-2-403 0 0,2 5-1688 0 0,1 1-711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4:57.749"/>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57 68 1728 0 0,'0'0'76'0'0,"-4"7"39"0"0,-9 6 365 0 0,9-9-288 0 0,0-1 0 0 0,0 1 0 0 0,1 1 1 0 0,-1-1-1 0 0,0 1-192 0 0,3-3 128 0 0,1-2 0 0 0,0 0 3 0 0,-2 2 62 0 0,1 0 0 0 0,-1 0 1 0 0,0 0-1 0 0,1 1 0 0 0,0-1 1 0 0,-1 1-1 0 0,1-1 0 0 0,0 1 1 0 0,0-1-1 0 0,0 2-193 0 0,1-2 55 0 0,0-1 0 0 0,-1 0 0 0 0,1 0 1 0 0,0 1-1 0 0,0-1 0 0 0,0 0 0 0 0,0 0 0 0 0,1 1 0 0 0,-1-1 1 0 0,0 0-1 0 0,0 0 0 0 0,1 0 0 0 0,-1 1-55 0 0,1-1 0 0 0,-1-1 1 0 0,0 1-1 0 0,0-1 0 0 0,1 0 1 0 0,-1 1-1 0 0,0-1 0 0 0,1 1 0 0 0,-1-1 1 0 0,0 1-1 0 0,1-1 0 0 0,-1 0 1 0 0,1 1-1 0 0,-1-1 0 0 0,0 0 1 0 0,1 0-1 0 0,-1 1 0 0 0,1-1 0 0 0,-1 0 1 0 0,1 0-1 0 0,-1 1 0 0 0,1-1 1 0 0,-1 0-1 0 0,1 0 0 0 0,-1 0 0 0 0,1 0 1 0 0,0 0-1 0 0,-1 0 0 0 0,1 0 1 0 0,-1 0-1 0 0,1 0 0 0 0,-1 0 1 0 0,1 0-1 0 0,-1 0 0 0 0,1-1 0 0 0,-1 1 1 0 0,1 0-1 0 0,-1 0 0 0 0,1 0 1 0 0,-1-1-1 0 0,1 1 0 0 0,9-4-1 0 0,-8 3-2 0 0,1 0 0 0 0,0 0 1 0 0,0 0-1 0 0,-1-1 0 0 0,1 1 0 0 0,-1-1 1 0 0,1 0-1 0 0,-1 0 0 0 0,1 0 1 0 0,-1 0-1 0 0,0 0 0 0 0,1-1 3 0 0,5-5-27 0 0,-7 9 21 0 0,2-2 2 0 0,3-11-9 0 0,-2 7-17 0 0,-3 5 29 0 0,-1-1 0 0 0,1 1 0 0 0,0 0 0 0 0,-1 0 0 0 0,1 0 0 0 0,0-1 0 0 0,-1 1 0 0 0,1-1 0 0 0,0 1 0 0 0,-1 0 0 0 0,1-1 0 0 0,-1 1 0 0 0,1-1 0 0 0,-1 1 0 0 0,1-1 0 0 0,-1 1 0 0 0,1-1 0 0 0,-1 0 0 0 0,1 1 0 0 0,-1-1 0 0 0,0 0 0 0 0,1 1 0 0 0,-1-1 1 0 0,1 0-1 0 0,0 0 1 0 0,-1 1 1 0 0,0-1-1 0 0,1 1 1 0 0,-1-1-1 0 0,0 1 1 0 0,0-1-1 0 0,1 1 1 0 0,-1-1 0 0 0,0 1-1 0 0,0-1 1 0 0,0 1-1 0 0,0-1 1 0 0,0 1-1 0 0,1-1 1 0 0,-1 0-1 0 0,0 1 1 0 0,0-1-1 0 0,0 1 1 0 0,-1-1-1 0 0,1 1 1 0 0,0-1-1 0 0,0 0 0 0 0,0 1 7 0 0,0-2-35 0 0,0 1 1 0 0,0 0 0 0 0,-1 0-1 0 0,1-1 1 0 0,0 1-1 0 0,-1 0 1 0 0,1 0 0 0 0,-1 0-1 0 0,1-1 1 0 0,-1 1-1 0 0,0 0 1 0 0,1 0 0 0 0,-1 0-1 0 0,0 0 28 0 0,1 0-6 0 0,0 1 1 0 0,0-1-1 0 0,-1 0 0 0 0,1 1 1 0 0,0-1-1 0 0,-1 0 0 0 0,1 1 1 0 0,0-1-1 0 0,-1 1 0 0 0,1-1 1 0 0,-1 0-1 0 0,1 1 0 0 0,-1-1 1 0 0,1 1-1 0 0,-1 0 0 0 0,1-1 1 0 0,-1 1-1 0 0,0-1 0 0 0,1 1 0 0 0,-1 0 1 0 0,1-1-1 0 0,-1 1 0 0 0,0 0 1 0 0,1 0-1 0 0,-1 0 0 0 0,0-1 1 0 0,0 1-1 0 0,1 0 0 0 0,-1 0 1 0 0,0 0-1 0 0,1 0 0 0 0,-1 0 1 0 0,0 0-1 0 0,1 0 0 0 0,-1 1 1 0 0,0-1-1 0 0,1 0 0 0 0,-1 0 0 0 0,0 0 1 0 0,1 1-1 0 0,-1-1 0 0 0,0 0 1 0 0,1 1-1 0 0,-1-1 0 0 0,1 1 1 0 0,-1-1-1 0 0,0 1 6 0 0,-7 3-75 0 0,5-3 90 0 0,0 0 0 0 0,0 0 0 0 0,0 0 0 0 0,0 1 0 0 0,0 0 0 0 0,0-1 1 0 0,1 1-1 0 0,-1 0 0 0 0,1 0 0 0 0,-1 1 0 0 0,1-1 0 0 0,0 0 1 0 0,0 1-1 0 0,0-1 0 0 0,0 1 0 0 0,-1 2-15 0 0,2-4 115 0 0,-2 20 162 0 0,2-18-248 0 0,0-1 0 0 0,0 1-1 0 0,1 0 1 0 0,-1 0 0 0 0,1 0 0 0 0,0 0-1 0 0,0-1 1 0 0,0 1 0 0 0,0 0-29 0 0,0-2 64 0 0,0 1-11 0 0,0-1-52 0 0,-1-1-1 0 0,1 1 0 0 0,0 0 1 0 0,0-1-1 0 0,0 1 1 0 0,0-1-1 0 0,0 1 0 0 0,0 0 1 0 0,0-1-1 0 0,0 1 1 0 0,0 0-1 0 0,0-1 1 0 0,0 1-1 0 0,0-1 0 0 0,1 1 1 0 0,-1 0-1 0 0,0-1 1 0 0,0 1-1 0 0,1-1 0 0 0,-1 1 1 0 0,0-1-1 0 0,1 1 1 0 0,-1-1-1 0 0,0 1 0 0 0,1-1 1 0 0,-1 1-1 0 0,1-1 1 0 0,-1 1-1 0 0,1-1 0 0 0,1 1-1 0 0,4 8 1 0 0,3-4 0 0 0,1-2 0 0 0,2 0 0 0 0,-10-2 0 0 0,21-3 0 0 0,14 1 10 0 0,-36 1-5 0 0,0 0 19 0 0,10-12 1 0 0,-10 11-41 0 0,0 0 0 0 0,0 0 0 0 0,0 0 0 0 0,0 0 0 0 0,0 0 0 0 0,0 0 0 0 0,0 0 0 0 0,0 0 0 0 0,-1-1 0 0 0,1 1 0 0 0,0 0 0 0 0,-1-1 0 0 0,1 1 0 0 0,-1 0 0 0 0,1-1 0 0 0,-1 1 0 0 0,0-1 0 0 0,0 1 0 0 0,0-1 16 0 0,4-10-199 0 0,-4 11 183 0 0,1 0 1 0 0,-1 0-1 0 0,0 0 1 0 0,1 0-1 0 0,-1 0 1 0 0,0-1-1 0 0,0 1 1 0 0,0 0-1 0 0,0 0 1 0 0,0 0-1 0 0,0 0 1 0 0,0-1-1 0 0,0 1 1 0 0,0 0-1 0 0,-1 0 1 0 0,1 0-1 0 0,0 0 1 0 0,-1 0-1 0 0,1-1 0 0 0,-1 1 16 0 0,0-2-27 0 0,-9-8-12 0 0,-8-6 327 0 0,14 12-288 0 0,-3 8 0 0 0,6 4 0 0 0,1-1 74 0 0,1 1 1 0 0,0-1 0 0 0,0 0-1 0 0,0 0 1 0 0,0 0 0 0 0,1 0-1 0 0,3 5-74 0 0,-5-10 54 0 0,1 0-1 0 0,3 5-42 0 0,4 4-11 0 0,-1-6 10 0 0,-6-4 45 0 0,2 1-20 0 0,0 0-8 0 0,10-6-18 0 0,9-10-9 0 0,-18 8 0 0 0,-3-1 0 0 0,2-3-8 0 0,-3 9-12 0 0,0-11-6 0 0,0 13 26 0 0,0-1 0 0 0,0 0-1 0 0,1 1 1 0 0,-1-1-1 0 0,0 0 1 0 0,0 1-1 0 0,0-1 1 0 0,-1 0 0 0 0,1 1-1 0 0,0-1 1 0 0,0 0-1 0 0,0 1 1 0 0,0-1-1 0 0,-1 0 1 0 0,1 1 0 0 0,0-1-1 0 0,0 1 1 0 0,-1-1-1 0 0,1 1 1 0 0,-1-1-1 0 0,1 0 1 0 0,0 1-1 0 0,-1-1 1 0 0,-10-12-11 0 0,6 10-43 0 0,-7 2 55 0 0,4-3-1 0 0,-1-6 50 0 0,7 9-27 0 0,1 1-16 0 0,0 0 67 0 0,1 0-4 0 0,0 0-6 0 0,11 4 0 0 0,0-3-28 0 0,-10-1-7 0 0,0 0 42 0 0,1 0 1 0 0,16 0 10 0 0,-17 0-28 0 0,-1 0 10 0 0,0 0 0 0 0,0 0 1 0 0,5 6 6 0 0,2-4-71 0 0,-2 4 0 0 0,-5-5 0 0 0,2 7 0 0 0,-3 8 0 0 0,1-15 0 0 0,0-1 0 0 0,0 1 0 0 0,0-1 0 0 0,0 1 0 0 0,0-1 0 0 0,0 1 0 0 0,0 0 0 0 0,0-1 0 0 0,0 1 0 0 0,0-1 0 0 0,0 1 0 0 0,0-1 0 0 0,0 1 0 0 0,1-1 0 0 0,-1 1 0 0 0,0-1 0 0 0,0 1 0 0 0,1-1 0 0 0,-1 1 0 0 0,0-1 0 0 0,1 1 0 0 0,-1-1 0 0 0,0 1 0 0 0,1-1 0 0 0,-1 0 0 0 0,1 1 0 0 0,0-1 0 0 0,0 1 0 0 0,7 12 2 0 0,-8-13-3 0 0,1 1 0 0 0,-1 0 1 0 0,1-1-1 0 0,-1 1 0 0 0,0 0 1 0 0,1-1-1 0 0,-1 1 0 0 0,0 0 1 0 0,1 0-1 0 0,-1-1 0 0 0,0 1 1 0 0,0 0-1 0 0,0 0 0 0 0,0-1 1 0 0,0 1-1 0 0,0 0 0 0 0,0 0 1 0 0,0-1-1 0 0,0 2 1 0 0,0-1-1 0 0,0-1-59 0 0,-1-1 0 0 0,1-1 53 0 0,-1 1 1 0 0,1 0 0 0 0,-1-1-1 0 0,1 1 1 0 0,-1-1-1 0 0,1 0 1 0 0,0 1 0 0 0,0-1-1 0 0,0 1 1 0 0,0-1-1 0 0,0 1 1 0 0,0-1-1 0 0,0 0 7 0 0,0-8-59 0 0,-3 7 8 0 0,4 0-12 0 0,9-23 28 0 0,-8 22 35 0 0,0 0 0 0 0,0-1 0 0 0,0 1 0 0 0,1 0 0 0 0,0 1 0 0 0,0-2 0 0 0,-2 5 0 0 0,0-1 0 0 0,0 0 0 0 0,-1 1 0 0 0,1-1 0 0 0,0 0 0 0 0,0 0 0 0 0,-1 0 0 0 0,1 0 0 0 0,-1 0 0 0 0,1 0 0 0 0,0 0 0 0 0,-1 0 0 0 0,0 0 0 0 0,1 0 0 0 0,-1 0 0 0 0,0 0 0 0 0,1 0 0 0 0,-1-1 0 0 0,1-3 0 0 0,0 5-2 0 0,-1-1-1 0 0,1 1 1 0 0,-1-1 0 0 0,0 1 0 0 0,0-1-1 0 0,1 1 1 0 0,-1-1 0 0 0,0 1 0 0 0,0-1-1 0 0,1 1 1 0 0,-1-1 0 0 0,0 0 0 0 0,0 1-1 0 0,0-1 1 0 0,0 1 0 0 0,0-1 0 0 0,0 1-1 0 0,0-1 1 0 0,0 0 0 0 0,0 1 0 0 0,0-1-1 0 0,0 1 1 0 0,0-1 0 0 0,0 0 0 0 0,-1 1-1 0 0,1-1 1 0 0,0 1 0 0 0,0-1 0 0 0,-1 1-1 0 0,1-1 1 0 0,0 1 0 0 0,-1-1 2 0 0,0-2-11 0 0,-1-5-90 0 0,1 8 100 0 0,0-1 1 0 0,0 1 0 0 0,0-1-1 0 0,0 1 1 0 0,1-1 0 0 0,-1 1 0 0 0,0 0-1 0 0,0-1 1 0 0,0 1 0 0 0,0 0-1 0 0,0 0 1 0 0,0 0 0 0 0,0 0-1 0 0,0 0 1 0 0,0 0 0 0 0,0 0-1 0 0,0 0 1 0 0,-1 0 54 0 0,-11 4 100 0 0,8-1-80 0 0,-29 16 74 0 0,25-12-154 0 0,-2 3 33 0 0,10-9 74 0 0,1-1-1 0 0,-9 11 88 0 0,9-10-134 0 0,0-1-16 0 0,0 0-108 0 0,6 7-673 0 0,0-1-1023 0 0,-1-1-557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1-15T19:55:16.125"/>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37 35 2616 0 0,'0'0'107'0'0,"0"0"-22"0"0,0 0 2 0 0,0 0 27 0 0,0 0 13 0 0,-12 2 680 0 0,5 14-518 0 0,2-6-57 0 0,5-9-123 0 0,0-1-11 0 0,-12 18 178 0 0,11-16-234 0 0,1 4-31 0 0,1 4-11 0 0,3-2 0 0 0,2-4-12 0 0,-4-5 8 0 0,-1 1 0 0 0,1-1 0 0 0,0 0 1 0 0,-1 0-1 0 0,0 0 0 0 0,1 0 0 0 0,-1 0 0 0 0,1 0 1 0 0,-1 0-1 0 0,0 0 0 0 0,0-1 0 0 0,0 1 0 0 0,1 0 1 0 0,-1-1-1 0 0,0 0 4 0 0,2-2-3 0 0,27-36 3 0 0,-29 37 28 0 0,0 1-1 0 0,0-1 1 0 0,0 0-1 0 0,-1 0 1 0 0,1 0 0 0 0,-1 0-1 0 0,1 0 1 0 0,-1 0 0 0 0,0 0-1 0 0,0 0 1 0 0,-1 0 0 0 0,1 1-1 0 0,-1-1 1 0 0,1 0-28 0 0,0 2 54 0 0,-1 0 10 0 0,1 1 1 0 0,0-1-1 0 0,-1 1 0 0 0,1 0 0 0 0,0-1 1 0 0,-1 1-1 0 0,1 0 0 0 0,-1-1 1 0 0,1 1-1 0 0,-1 0 0 0 0,1 0 0 0 0,0 0 1 0 0,-1-1-1 0 0,1 1 0 0 0,-1 0 0 0 0,1 0 1 0 0,-1 0-1 0 0,1 0 0 0 0,-1 0 0 0 0,1 0 1 0 0,-1 0-1 0 0,1 0 0 0 0,-1 0 1 0 0,1 0-1 0 0,-1 0 0 0 0,1 0 0 0 0,-1 0 1 0 0,1 0-1 0 0,-1 0 0 0 0,1 1 0 0 0,-1-1 1 0 0,1 0-65 0 0,-13 13 577 0 0,4-3-458 0 0,9-10-118 0 0,-1 1-1 0 0,0-1 1 0 0,1 0-1 0 0,-1 1 1 0 0,1-1-1 0 0,-1 1 1 0 0,1-1-1 0 0,0 1 1 0 0,-1-1-1 0 0,1 1 1 0 0,-1-1-1 0 0,1 1 1 0 0,0-1-1 0 0,-1 1 1 0 0,1-1-1 0 0,0 1 1 0 0,0 0-1 0 0,-1-1 1 0 0,1 1-1 0 0,0 0 1 0 0,0-1-1 0 0,0 1 1 0 0,0-1-1 0 0,0 1 1 0 0,0 0-1 0 0,0-1 1 0 0,0 1-1 0 0,0 0 1 0 0,0 0-1 0 0,0 0-1 0 0,-5 17 1 0 0,5-18 0 0 0,-1 1 0 0 0,1-1 0 0 0,0 1 0 0 0,-1-1 0 0 0,1 0 0 0 0,0 1 0 0 0,0-1 0 0 0,-1 1 0 0 0,1-1 0 0 0,0 1 0 0 0,0-1 0 0 0,0 1 0 0 0,-1-1 0 0 0,1 1 0 0 0,0-1 0 0 0,0 1 0 0 0,0-1 0 0 0,0 1 0 0 0,0-1 0 0 0,0 1 0 0 0,0-1 0 0 0,0 1 0 0 0,0-1 0 0 0,0 1 0 0 0,0-1 0 0 0,1 1 0 0 0,-1-1 0 0 0,0 1 0 0 0,0-1 0 0 0,0 1 0 0 0,1-1 0 0 0,-1 1 0 0 0,0-1 0 0 0,1 1 0 0 0,-1 0 0 0 0,13 31-344 0 0,-13-30 278 0 0,2-2 8 0 0,6 3 48 0 0,-7-3 10 0 0,0 1 0 0 0,-1-1-1 0 0,1 0 1 0 0,0 1 0 0 0,0-1 0 0 0,0 0 0 0 0,0 0 0 0 0,0 0 0 0 0,0 0 0 0 0,0 0-1 0 0,0 0 1 0 0,0 0 0 0 0,0 0 0 0 0,0 0 0 0 0,0 0 0 0 0,0-1 0 0 0,0 1-1 0 0,0-1 1 0 0,4 0 1 0 0,0-1 9 0 0,-1 1 42 0 0,-4 1-52 0 0,1-1 1 0 0,-1 1-1 0 0,1 0 0 0 0,-1-1 0 0 0,1 1 0 0 0,-1 0 0 0 0,1-1 0 0 0,-1 1 0 0 0,1-1 0 0 0,-1 1 0 0 0,0 0 0 0 0,1-1 0 0 0,-1 1 0 0 0,0-1 0 0 0,1 0 0 0 0,-1 1 0 0 0,0-1 1 0 0,1 1-1 0 0,-1-1 0 0 0,0 1 0 0 0,0-1 0 0 0,0 0 0 0 0,1-1 0 0 0,3-7-1 0 0,-5 0 12 0 0,1 7 43 0 0,0 2-13 0 0,-1 8-78 0 0,-1-2 95 0 0,2-3-53 0 0,0-1 0 0 0,0 0-1 0 0,0 1 1 0 0,1-1-1 0 0,-1 0 1 0 0,1 1 0 0 0,-1-1-1 0 0,1 0 1 0 0,0 0-1 0 0,0 0 1 0 0,0 2-5 0 0,0-3-75 0 0,16-1-177 0 0,-16 0 252 0 0,0 0-1 0 0,1-1 1 0 0,-1 1-1 0 0,0-1 1 0 0,0 1-1 0 0,1-1 1 0 0,-1 1-1 0 0,0-1 1 0 0,0 0-1 0 0,0 0 1 0 0,0 1-1 0 0,0-1 1 0 0,0 0-1 0 0,0 0 0 0 0,0 0 1 0 0,0 0-1 0 0,0-1 1 0 0,0 1-1 0 0,-1 0 1 0 0,1 0-1 0 0,0-1 1 0 0,4-5-11 0 0,-1 5-10 0 0,-1-5-12 0 0,2-10 27 0 0,-5 10 6 0 0,0 5 15 0 0,-1 1 0 0 0,1-1 0 0 0,-1 1-1 0 0,0 0 1 0 0,1-1 0 0 0,-1 1 0 0 0,0 0 0 0 0,0-1 0 0 0,0 1 0 0 0,0 0 0 0 0,0 0 0 0 0,0 0 0 0 0,0 0 0 0 0,-1-1-15 0 0,0 2 36 0 0,0-1 0 0 0,0 1 1 0 0,0 0-1 0 0,1 0 0 0 0,-1-1 1 0 0,0 1-1 0 0,0 0 0 0 0,0 1 1 0 0,0-1-1 0 0,-1 0-36 0 0,-28 2 136 0 0,31-2-132 0 0,0 0-3 0 0,-1 0-1 0 0,1 0 1 0 0,-1 0-1 0 0,1 0 1 0 0,0 1 0 0 0,-1-1-1 0 0,1 0 1 0 0,0 0 0 0 0,-1 0-1 0 0,1 0 1 0 0,0 0 0 0 0,-1 0-1 0 0,1-1 1 0 0,0 1-1 0 0,-1 0 1 0 0,1 0 0 0 0,-1 0-1 0 0,1 0 1 0 0,0 0 0 0 0,-1 0-1 0 0,1-1 1 0 0,0 1 0 0 0,0 0-1 0 0,-1 0 1 0 0,1 0-1 0 0,0-1 1 0 0,-1 1 0 0 0,1 0-1 0 0,0-1 0 0 0,-1 1 25 0 0,1-1 0 0 0,0 1 0 0 0,-1-1 0 0 0,1 0 0 0 0,0 1 0 0 0,0-1-1 0 0,-1 0 1 0 0,1 1 0 0 0,0-1 0 0 0,0 0 0 0 0,0 1 0 0 0,0-1 0 0 0,0 0-1 0 0,0 1 1 0 0,0-1 0 0 0,0 0 0 0 0,0 1 0 0 0,0-1 0 0 0,0 0-1 0 0,0 1 1 0 0,0-1 0 0 0,1 0 0 0 0,-1 1 0 0 0,0-1 0 0 0,1 0-25 0 0,-1 1 3 0 0,1 0 0 0 0,0 0 0 0 0,0 0 1 0 0,-1 0-1 0 0,1 0 0 0 0,0 1 0 0 0,-1-1 0 0 0,1 0 1 0 0,0 0-1 0 0,-1 1 0 0 0,1-1 0 0 0,0 0 1 0 0,-1 1-1 0 0,1-1 0 0 0,0 1 0 0 0,-1-1 0 0 0,1 1 1 0 0,-1-1-1 0 0,1 1 0 0 0,-1-1 0 0 0,1 1 0 0 0,-1-1 1 0 0,0 1-4 0 0,3 2 54 0 0,0-2-17 0 0,-2 0-18 0 0,10 17-11 0 0,-3-5-4 0 0,-4-2-27 0 0,-4-10-66 0 0,5 23 327 0 0,-6-19-184 0 0,-1 10 10 0 0,4-6-64 0 0,-2 0 0 0 0,-3-2-14 0 0,2-6-50 0 0,1-1-2 0 0,0 0-9 0 0,0 0-45 0 0,0 0-21 0 0,0 0-367 0 0,0 0-1528 0 0,0 0-652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27D4D-2B93-4222-B7CD-7DC3B79291B0}" type="datetimeFigureOut">
              <a:rPr lang="en-US" smtClean="0"/>
              <a:t>12/10/2019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989D4-CAF9-46E5-B64E-5BE547CDDB97}" type="slidenum">
              <a:rPr lang="en-US" smtClean="0"/>
              <a:t>‹#›</a:t>
            </a:fld>
            <a:endParaRPr lang="en-US"/>
          </a:p>
        </p:txBody>
      </p:sp>
    </p:spTree>
    <p:extLst>
      <p:ext uri="{BB962C8B-B14F-4D97-AF65-F5344CB8AC3E}">
        <p14:creationId xmlns:p14="http://schemas.microsoft.com/office/powerpoint/2010/main" val="19665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DDAD74B-4254-4A15-B920-236F271C9A39}" type="slidenum">
              <a:rPr lang="id-ID" smtClean="0"/>
              <a:t>1</a:t>
            </a:fld>
            <a:endParaRPr lang="id-ID" dirty="0"/>
          </a:p>
        </p:txBody>
      </p:sp>
    </p:spTree>
    <p:extLst>
      <p:ext uri="{BB962C8B-B14F-4D97-AF65-F5344CB8AC3E}">
        <p14:creationId xmlns:p14="http://schemas.microsoft.com/office/powerpoint/2010/main" val="292235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24377650" cy="13716000"/>
          </a:xfrm>
          <a:solidFill>
            <a:schemeClr val="bg1">
              <a:lumMod val="95000"/>
            </a:schemeClr>
          </a:solidFill>
        </p:spPr>
        <p:txBody>
          <a:bodyPr>
            <a:normAutofit/>
          </a:bodyPr>
          <a:lstStyle>
            <a:lvl1pPr>
              <a:defRPr sz="3600" baseline="0"/>
            </a:lvl1pPr>
          </a:lstStyle>
          <a:p>
            <a:r>
              <a:rPr lang="id-ID" dirty="0"/>
              <a:t>Insert </a:t>
            </a:r>
            <a:r>
              <a:rPr lang="id-ID" dirty="0" err="1"/>
              <a:t>picture</a:t>
            </a:r>
            <a:r>
              <a:rPr lang="id-ID" dirty="0"/>
              <a:t> </a:t>
            </a:r>
            <a:r>
              <a:rPr lang="id-ID" dirty="0" err="1"/>
              <a:t>here</a:t>
            </a:r>
            <a:endParaRPr lang="en-AU" dirty="0"/>
          </a:p>
        </p:txBody>
      </p:sp>
      <p:sp>
        <p:nvSpPr>
          <p:cNvPr id="4" name="Date Placeholder 3"/>
          <p:cNvSpPr>
            <a:spLocks noGrp="1"/>
          </p:cNvSpPr>
          <p:nvPr>
            <p:ph type="dt" sz="half" idx="10"/>
          </p:nvPr>
        </p:nvSpPr>
        <p:spPr/>
        <p:txBody>
          <a:bodyPr/>
          <a:lstStyle/>
          <a:p>
            <a:fld id="{D10A8127-CC2B-4D43-81E8-C155223775C4}" type="datetimeFigureOut">
              <a:rPr lang="en-AU" smtClean="0"/>
              <a:t>10/12/2019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
        <p:nvSpPr>
          <p:cNvPr id="2" name="Title 1"/>
          <p:cNvSpPr>
            <a:spLocks noGrp="1"/>
          </p:cNvSpPr>
          <p:nvPr>
            <p:ph type="ctrTitle"/>
          </p:nvPr>
        </p:nvSpPr>
        <p:spPr>
          <a:xfrm>
            <a:off x="3047206" y="5006974"/>
            <a:ext cx="18283238" cy="2012951"/>
          </a:xfrm>
        </p:spPr>
        <p:txBody>
          <a:bodyPr anchor="b">
            <a:normAutofit/>
          </a:bodyPr>
          <a:lstStyle>
            <a:lvl1pPr algn="ctr">
              <a:defRPr sz="8800"/>
            </a:lvl1pPr>
          </a:lstStyle>
          <a:p>
            <a:r>
              <a:rPr lang="en-US" dirty="0"/>
              <a:t>Click to edit Master title style</a:t>
            </a:r>
          </a:p>
        </p:txBody>
      </p:sp>
      <p:sp>
        <p:nvSpPr>
          <p:cNvPr id="3" name="Subtitle 2"/>
          <p:cNvSpPr>
            <a:spLocks noGrp="1"/>
          </p:cNvSpPr>
          <p:nvPr>
            <p:ph type="subTitle" idx="1"/>
          </p:nvPr>
        </p:nvSpPr>
        <p:spPr>
          <a:xfrm>
            <a:off x="3047206" y="7204076"/>
            <a:ext cx="18283238" cy="595218"/>
          </a:xfrm>
        </p:spPr>
        <p:txBody>
          <a:bodyPr>
            <a:normAutofit/>
          </a:bodyPr>
          <a:lstStyle>
            <a:lvl1pPr marL="0" indent="0" algn="ctr">
              <a:buNone/>
              <a:defRPr sz="2800"/>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dirty="0"/>
              <a:t>Click to edit Master subtitle style</a:t>
            </a:r>
          </a:p>
        </p:txBody>
      </p:sp>
    </p:spTree>
    <p:extLst>
      <p:ext uri="{BB962C8B-B14F-4D97-AF65-F5344CB8AC3E}">
        <p14:creationId xmlns:p14="http://schemas.microsoft.com/office/powerpoint/2010/main" val="182322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3" y="61856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1675963" y="200025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10/12/2019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
        <p:nvSpPr>
          <p:cNvPr id="7" name="Picture Placeholder 8"/>
          <p:cNvSpPr>
            <a:spLocks noGrp="1"/>
          </p:cNvSpPr>
          <p:nvPr>
            <p:ph type="pic" sz="quarter" idx="14" hasCustomPrompt="1"/>
          </p:nvPr>
        </p:nvSpPr>
        <p:spPr>
          <a:xfrm>
            <a:off x="885826" y="3899647"/>
            <a:ext cx="5077198" cy="5758704"/>
          </a:xfrm>
          <a:solidFill>
            <a:schemeClr val="bg1">
              <a:lumMod val="95000"/>
            </a:schemeClr>
          </a:solidFill>
        </p:spPr>
        <p:txBody>
          <a:bodyPr>
            <a:normAutofit/>
          </a:bodyPr>
          <a:lstStyle>
            <a:lvl1pPr>
              <a:defRPr sz="3200"/>
            </a:lvl1pPr>
          </a:lstStyle>
          <a:p>
            <a:r>
              <a:rPr lang="id-ID"/>
              <a:t>Pic</a:t>
            </a:r>
            <a:endParaRPr lang="en-AU"/>
          </a:p>
        </p:txBody>
      </p:sp>
      <p:sp>
        <p:nvSpPr>
          <p:cNvPr id="8" name="Picture Placeholder 8"/>
          <p:cNvSpPr>
            <a:spLocks noGrp="1"/>
          </p:cNvSpPr>
          <p:nvPr>
            <p:ph type="pic" sz="quarter" idx="15" hasCustomPrompt="1"/>
          </p:nvPr>
        </p:nvSpPr>
        <p:spPr>
          <a:xfrm>
            <a:off x="6719235" y="3899647"/>
            <a:ext cx="5077198" cy="5758704"/>
          </a:xfrm>
          <a:solidFill>
            <a:schemeClr val="bg1">
              <a:lumMod val="95000"/>
            </a:schemeClr>
          </a:solidFill>
        </p:spPr>
        <p:txBody>
          <a:bodyPr>
            <a:normAutofit/>
          </a:bodyPr>
          <a:lstStyle>
            <a:lvl1pPr>
              <a:defRPr sz="3200"/>
            </a:lvl1pPr>
          </a:lstStyle>
          <a:p>
            <a:r>
              <a:rPr lang="id-ID"/>
              <a:t>Pic</a:t>
            </a:r>
            <a:endParaRPr lang="en-AU"/>
          </a:p>
        </p:txBody>
      </p:sp>
      <p:sp>
        <p:nvSpPr>
          <p:cNvPr id="9" name="Picture Placeholder 8"/>
          <p:cNvSpPr>
            <a:spLocks noGrp="1"/>
          </p:cNvSpPr>
          <p:nvPr>
            <p:ph type="pic" sz="quarter" idx="16" hasCustomPrompt="1"/>
          </p:nvPr>
        </p:nvSpPr>
        <p:spPr>
          <a:xfrm>
            <a:off x="12552644" y="3899647"/>
            <a:ext cx="5077198" cy="5758704"/>
          </a:xfrm>
          <a:solidFill>
            <a:schemeClr val="bg1">
              <a:lumMod val="95000"/>
            </a:schemeClr>
          </a:solidFill>
        </p:spPr>
        <p:txBody>
          <a:bodyPr>
            <a:normAutofit/>
          </a:bodyPr>
          <a:lstStyle>
            <a:lvl1pPr>
              <a:defRPr sz="3200"/>
            </a:lvl1pPr>
          </a:lstStyle>
          <a:p>
            <a:r>
              <a:rPr lang="id-ID"/>
              <a:t>Pic</a:t>
            </a:r>
            <a:endParaRPr lang="en-AU"/>
          </a:p>
        </p:txBody>
      </p:sp>
      <p:sp>
        <p:nvSpPr>
          <p:cNvPr id="10" name="Picture Placeholder 8"/>
          <p:cNvSpPr>
            <a:spLocks noGrp="1"/>
          </p:cNvSpPr>
          <p:nvPr>
            <p:ph type="pic" sz="quarter" idx="17" hasCustomPrompt="1"/>
          </p:nvPr>
        </p:nvSpPr>
        <p:spPr>
          <a:xfrm>
            <a:off x="18386053" y="3899647"/>
            <a:ext cx="5077198" cy="5758704"/>
          </a:xfrm>
          <a:solidFill>
            <a:schemeClr val="bg1">
              <a:lumMod val="95000"/>
            </a:schemeClr>
          </a:solidFill>
        </p:spPr>
        <p:txBody>
          <a:bodyPr>
            <a:normAutofit/>
          </a:bodyPr>
          <a:lstStyle>
            <a:lvl1pPr>
              <a:defRPr sz="3200"/>
            </a:lvl1pPr>
          </a:lstStyle>
          <a:p>
            <a:r>
              <a:rPr lang="id-ID"/>
              <a:t>Pic</a:t>
            </a:r>
            <a:endParaRPr lang="en-AU"/>
          </a:p>
        </p:txBody>
      </p:sp>
      <p:sp>
        <p:nvSpPr>
          <p:cNvPr id="18" name="Picture Placeholder 17"/>
          <p:cNvSpPr>
            <a:spLocks noGrp="1"/>
          </p:cNvSpPr>
          <p:nvPr>
            <p:ph type="pic" sz="quarter" idx="18" hasCustomPrompt="1"/>
          </p:nvPr>
        </p:nvSpPr>
        <p:spPr>
          <a:xfrm>
            <a:off x="3467101" y="7772400"/>
            <a:ext cx="2673508" cy="615950"/>
          </a:xfrm>
          <a:custGeom>
            <a:avLst/>
            <a:gdLst>
              <a:gd name="connsiteX0" fmla="*/ 88740 w 2673508"/>
              <a:gd name="connsiteY0" fmla="*/ 0 h 615950"/>
              <a:gd name="connsiteX1" fmla="*/ 2584768 w 2673508"/>
              <a:gd name="connsiteY1" fmla="*/ 0 h 615950"/>
              <a:gd name="connsiteX2" fmla="*/ 2673508 w 2673508"/>
              <a:gd name="connsiteY2" fmla="*/ 88740 h 615950"/>
              <a:gd name="connsiteX3" fmla="*/ 2673508 w 2673508"/>
              <a:gd name="connsiteY3" fmla="*/ 527210 h 615950"/>
              <a:gd name="connsiteX4" fmla="*/ 2584768 w 2673508"/>
              <a:gd name="connsiteY4" fmla="*/ 615950 h 615950"/>
              <a:gd name="connsiteX5" fmla="*/ 88740 w 2673508"/>
              <a:gd name="connsiteY5" fmla="*/ 615950 h 615950"/>
              <a:gd name="connsiteX6" fmla="*/ 0 w 2673508"/>
              <a:gd name="connsiteY6" fmla="*/ 527210 h 615950"/>
              <a:gd name="connsiteX7" fmla="*/ 0 w 2673508"/>
              <a:gd name="connsiteY7" fmla="*/ 88740 h 615950"/>
              <a:gd name="connsiteX8" fmla="*/ 88740 w 2673508"/>
              <a:gd name="connsiteY8" fmla="*/ 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508" h="615950">
                <a:moveTo>
                  <a:pt x="88740" y="0"/>
                </a:moveTo>
                <a:lnTo>
                  <a:pt x="2584768" y="0"/>
                </a:lnTo>
                <a:cubicBezTo>
                  <a:pt x="2633778" y="0"/>
                  <a:pt x="2673508" y="39730"/>
                  <a:pt x="2673508" y="88740"/>
                </a:cubicBezTo>
                <a:lnTo>
                  <a:pt x="2673508" y="527210"/>
                </a:lnTo>
                <a:cubicBezTo>
                  <a:pt x="2673508" y="576220"/>
                  <a:pt x="2633778" y="615950"/>
                  <a:pt x="2584768" y="615950"/>
                </a:cubicBezTo>
                <a:lnTo>
                  <a:pt x="88740" y="615950"/>
                </a:lnTo>
                <a:cubicBezTo>
                  <a:pt x="39730" y="615950"/>
                  <a:pt x="0" y="576220"/>
                  <a:pt x="0" y="527210"/>
                </a:cubicBezTo>
                <a:lnTo>
                  <a:pt x="0" y="88740"/>
                </a:lnTo>
                <a:cubicBezTo>
                  <a:pt x="0" y="39730"/>
                  <a:pt x="39730" y="0"/>
                  <a:pt x="88740" y="0"/>
                </a:cubicBezTo>
                <a:close/>
              </a:path>
            </a:pathLst>
          </a:custGeom>
          <a:solidFill>
            <a:schemeClr val="accent1"/>
          </a:solidFill>
        </p:spPr>
        <p:txBody>
          <a:bodyPr wrap="square">
            <a:noAutofit/>
          </a:bodyPr>
          <a:lstStyle>
            <a:lvl1pPr>
              <a:defRPr sz="2000"/>
            </a:lvl1pPr>
          </a:lstStyle>
          <a:p>
            <a:r>
              <a:rPr lang="id-ID"/>
              <a:t>-</a:t>
            </a:r>
            <a:endParaRPr lang="en-AU"/>
          </a:p>
        </p:txBody>
      </p:sp>
      <p:sp>
        <p:nvSpPr>
          <p:cNvPr id="21" name="Picture Placeholder 20"/>
          <p:cNvSpPr>
            <a:spLocks noGrp="1"/>
          </p:cNvSpPr>
          <p:nvPr>
            <p:ph type="pic" sz="quarter" idx="19" hasCustomPrompt="1"/>
          </p:nvPr>
        </p:nvSpPr>
        <p:spPr>
          <a:xfrm>
            <a:off x="9272348" y="7772399"/>
            <a:ext cx="2673508" cy="615950"/>
          </a:xfrm>
          <a:custGeom>
            <a:avLst/>
            <a:gdLst>
              <a:gd name="connsiteX0" fmla="*/ 88740 w 2673508"/>
              <a:gd name="connsiteY0" fmla="*/ 0 h 615950"/>
              <a:gd name="connsiteX1" fmla="*/ 2584768 w 2673508"/>
              <a:gd name="connsiteY1" fmla="*/ 0 h 615950"/>
              <a:gd name="connsiteX2" fmla="*/ 2673508 w 2673508"/>
              <a:gd name="connsiteY2" fmla="*/ 88740 h 615950"/>
              <a:gd name="connsiteX3" fmla="*/ 2673508 w 2673508"/>
              <a:gd name="connsiteY3" fmla="*/ 527210 h 615950"/>
              <a:gd name="connsiteX4" fmla="*/ 2584768 w 2673508"/>
              <a:gd name="connsiteY4" fmla="*/ 615950 h 615950"/>
              <a:gd name="connsiteX5" fmla="*/ 88740 w 2673508"/>
              <a:gd name="connsiteY5" fmla="*/ 615950 h 615950"/>
              <a:gd name="connsiteX6" fmla="*/ 0 w 2673508"/>
              <a:gd name="connsiteY6" fmla="*/ 527210 h 615950"/>
              <a:gd name="connsiteX7" fmla="*/ 0 w 2673508"/>
              <a:gd name="connsiteY7" fmla="*/ 88740 h 615950"/>
              <a:gd name="connsiteX8" fmla="*/ 88740 w 2673508"/>
              <a:gd name="connsiteY8" fmla="*/ 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508" h="615950">
                <a:moveTo>
                  <a:pt x="88740" y="0"/>
                </a:moveTo>
                <a:lnTo>
                  <a:pt x="2584768" y="0"/>
                </a:lnTo>
                <a:cubicBezTo>
                  <a:pt x="2633778" y="0"/>
                  <a:pt x="2673508" y="39730"/>
                  <a:pt x="2673508" y="88740"/>
                </a:cubicBezTo>
                <a:lnTo>
                  <a:pt x="2673508" y="527210"/>
                </a:lnTo>
                <a:cubicBezTo>
                  <a:pt x="2673508" y="576220"/>
                  <a:pt x="2633778" y="615950"/>
                  <a:pt x="2584768" y="615950"/>
                </a:cubicBezTo>
                <a:lnTo>
                  <a:pt x="88740" y="615950"/>
                </a:lnTo>
                <a:cubicBezTo>
                  <a:pt x="39730" y="615950"/>
                  <a:pt x="0" y="576220"/>
                  <a:pt x="0" y="527210"/>
                </a:cubicBezTo>
                <a:lnTo>
                  <a:pt x="0" y="88740"/>
                </a:lnTo>
                <a:cubicBezTo>
                  <a:pt x="0" y="39730"/>
                  <a:pt x="39730" y="0"/>
                  <a:pt x="88740" y="0"/>
                </a:cubicBezTo>
                <a:close/>
              </a:path>
            </a:pathLst>
          </a:custGeom>
          <a:solidFill>
            <a:schemeClr val="accent2"/>
          </a:solidFill>
        </p:spPr>
        <p:txBody>
          <a:bodyPr wrap="square">
            <a:noAutofit/>
          </a:bodyPr>
          <a:lstStyle>
            <a:lvl1pPr>
              <a:defRPr sz="2000"/>
            </a:lvl1pPr>
          </a:lstStyle>
          <a:p>
            <a:r>
              <a:rPr lang="id-ID"/>
              <a:t>-</a:t>
            </a:r>
            <a:endParaRPr lang="en-AU"/>
          </a:p>
        </p:txBody>
      </p:sp>
      <p:sp>
        <p:nvSpPr>
          <p:cNvPr id="24" name="Picture Placeholder 23"/>
          <p:cNvSpPr>
            <a:spLocks noGrp="1"/>
          </p:cNvSpPr>
          <p:nvPr>
            <p:ph type="pic" sz="quarter" idx="20" hasCustomPrompt="1"/>
          </p:nvPr>
        </p:nvSpPr>
        <p:spPr>
          <a:xfrm>
            <a:off x="15091243" y="7772399"/>
            <a:ext cx="2673509" cy="615950"/>
          </a:xfrm>
          <a:custGeom>
            <a:avLst/>
            <a:gdLst>
              <a:gd name="connsiteX0" fmla="*/ 88740 w 2673509"/>
              <a:gd name="connsiteY0" fmla="*/ 0 h 615950"/>
              <a:gd name="connsiteX1" fmla="*/ 2584769 w 2673509"/>
              <a:gd name="connsiteY1" fmla="*/ 0 h 615950"/>
              <a:gd name="connsiteX2" fmla="*/ 2673509 w 2673509"/>
              <a:gd name="connsiteY2" fmla="*/ 88740 h 615950"/>
              <a:gd name="connsiteX3" fmla="*/ 2673509 w 2673509"/>
              <a:gd name="connsiteY3" fmla="*/ 527210 h 615950"/>
              <a:gd name="connsiteX4" fmla="*/ 2584769 w 2673509"/>
              <a:gd name="connsiteY4" fmla="*/ 615950 h 615950"/>
              <a:gd name="connsiteX5" fmla="*/ 88740 w 2673509"/>
              <a:gd name="connsiteY5" fmla="*/ 615950 h 615950"/>
              <a:gd name="connsiteX6" fmla="*/ 0 w 2673509"/>
              <a:gd name="connsiteY6" fmla="*/ 527210 h 615950"/>
              <a:gd name="connsiteX7" fmla="*/ 0 w 2673509"/>
              <a:gd name="connsiteY7" fmla="*/ 88740 h 615950"/>
              <a:gd name="connsiteX8" fmla="*/ 88740 w 2673509"/>
              <a:gd name="connsiteY8" fmla="*/ 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509" h="615950">
                <a:moveTo>
                  <a:pt x="88740" y="0"/>
                </a:moveTo>
                <a:lnTo>
                  <a:pt x="2584769" y="0"/>
                </a:lnTo>
                <a:cubicBezTo>
                  <a:pt x="2633777" y="0"/>
                  <a:pt x="2673509" y="39730"/>
                  <a:pt x="2673509" y="88740"/>
                </a:cubicBezTo>
                <a:lnTo>
                  <a:pt x="2673509" y="527210"/>
                </a:lnTo>
                <a:cubicBezTo>
                  <a:pt x="2673509" y="576220"/>
                  <a:pt x="2633777" y="615950"/>
                  <a:pt x="2584769" y="615950"/>
                </a:cubicBezTo>
                <a:lnTo>
                  <a:pt x="88740" y="615950"/>
                </a:lnTo>
                <a:cubicBezTo>
                  <a:pt x="39730" y="615950"/>
                  <a:pt x="0" y="576220"/>
                  <a:pt x="0" y="527210"/>
                </a:cubicBezTo>
                <a:lnTo>
                  <a:pt x="0" y="88740"/>
                </a:lnTo>
                <a:cubicBezTo>
                  <a:pt x="0" y="39730"/>
                  <a:pt x="39730" y="0"/>
                  <a:pt x="88740" y="0"/>
                </a:cubicBezTo>
                <a:close/>
              </a:path>
            </a:pathLst>
          </a:custGeom>
          <a:solidFill>
            <a:schemeClr val="accent3"/>
          </a:solidFill>
        </p:spPr>
        <p:txBody>
          <a:bodyPr wrap="square">
            <a:noAutofit/>
          </a:bodyPr>
          <a:lstStyle>
            <a:lvl1pPr>
              <a:defRPr sz="2000"/>
            </a:lvl1pPr>
          </a:lstStyle>
          <a:p>
            <a:r>
              <a:rPr lang="id-ID"/>
              <a:t>-</a:t>
            </a:r>
            <a:endParaRPr lang="en-AU"/>
          </a:p>
        </p:txBody>
      </p:sp>
      <p:sp>
        <p:nvSpPr>
          <p:cNvPr id="27" name="Picture Placeholder 26"/>
          <p:cNvSpPr>
            <a:spLocks noGrp="1"/>
          </p:cNvSpPr>
          <p:nvPr>
            <p:ph type="pic" sz="quarter" idx="21" hasCustomPrompt="1"/>
          </p:nvPr>
        </p:nvSpPr>
        <p:spPr>
          <a:xfrm>
            <a:off x="20924652" y="7772399"/>
            <a:ext cx="2673508" cy="615950"/>
          </a:xfrm>
          <a:custGeom>
            <a:avLst/>
            <a:gdLst>
              <a:gd name="connsiteX0" fmla="*/ 88740 w 2673508"/>
              <a:gd name="connsiteY0" fmla="*/ 0 h 615950"/>
              <a:gd name="connsiteX1" fmla="*/ 536760 w 2673508"/>
              <a:gd name="connsiteY1" fmla="*/ 0 h 615950"/>
              <a:gd name="connsiteX2" fmla="*/ 859024 w 2673508"/>
              <a:gd name="connsiteY2" fmla="*/ 0 h 615950"/>
              <a:gd name="connsiteX3" fmla="*/ 2584768 w 2673508"/>
              <a:gd name="connsiteY3" fmla="*/ 0 h 615950"/>
              <a:gd name="connsiteX4" fmla="*/ 2673508 w 2673508"/>
              <a:gd name="connsiteY4" fmla="*/ 88740 h 615950"/>
              <a:gd name="connsiteX5" fmla="*/ 2673508 w 2673508"/>
              <a:gd name="connsiteY5" fmla="*/ 527210 h 615950"/>
              <a:gd name="connsiteX6" fmla="*/ 2584768 w 2673508"/>
              <a:gd name="connsiteY6" fmla="*/ 615950 h 615950"/>
              <a:gd name="connsiteX7" fmla="*/ 88740 w 2673508"/>
              <a:gd name="connsiteY7" fmla="*/ 615950 h 615950"/>
              <a:gd name="connsiteX8" fmla="*/ 0 w 2673508"/>
              <a:gd name="connsiteY8" fmla="*/ 527210 h 615950"/>
              <a:gd name="connsiteX9" fmla="*/ 0 w 2673508"/>
              <a:gd name="connsiteY9" fmla="*/ 88740 h 615950"/>
              <a:gd name="connsiteX10" fmla="*/ 88740 w 2673508"/>
              <a:gd name="connsiteY10" fmla="*/ 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3508" h="615950">
                <a:moveTo>
                  <a:pt x="88740" y="0"/>
                </a:moveTo>
                <a:lnTo>
                  <a:pt x="536760" y="0"/>
                </a:lnTo>
                <a:lnTo>
                  <a:pt x="859024" y="0"/>
                </a:lnTo>
                <a:lnTo>
                  <a:pt x="2584768" y="0"/>
                </a:lnTo>
                <a:cubicBezTo>
                  <a:pt x="2633778" y="0"/>
                  <a:pt x="2673508" y="39730"/>
                  <a:pt x="2673508" y="88740"/>
                </a:cubicBezTo>
                <a:lnTo>
                  <a:pt x="2673508" y="527210"/>
                </a:lnTo>
                <a:cubicBezTo>
                  <a:pt x="2673508" y="576220"/>
                  <a:pt x="2633778" y="615950"/>
                  <a:pt x="2584768" y="615950"/>
                </a:cubicBezTo>
                <a:lnTo>
                  <a:pt x="88740" y="615950"/>
                </a:lnTo>
                <a:cubicBezTo>
                  <a:pt x="39730" y="615950"/>
                  <a:pt x="0" y="576220"/>
                  <a:pt x="0" y="527210"/>
                </a:cubicBezTo>
                <a:lnTo>
                  <a:pt x="0" y="88740"/>
                </a:lnTo>
                <a:cubicBezTo>
                  <a:pt x="0" y="39730"/>
                  <a:pt x="39730" y="0"/>
                  <a:pt x="88740" y="0"/>
                </a:cubicBezTo>
                <a:close/>
              </a:path>
            </a:pathLst>
          </a:custGeom>
          <a:solidFill>
            <a:schemeClr val="accent4"/>
          </a:solidFill>
        </p:spPr>
        <p:txBody>
          <a:bodyPr wrap="square">
            <a:noAutofit/>
          </a:bodyPr>
          <a:lstStyle>
            <a:lvl1pPr>
              <a:defRPr sz="2000"/>
            </a:lvl1pPr>
          </a:lstStyle>
          <a:p>
            <a:r>
              <a:rPr lang="id-ID"/>
              <a:t>-</a:t>
            </a:r>
            <a:endParaRPr lang="en-AU"/>
          </a:p>
        </p:txBody>
      </p:sp>
      <p:sp>
        <p:nvSpPr>
          <p:cNvPr id="29" name="Text Placeholder 28"/>
          <p:cNvSpPr>
            <a:spLocks noGrp="1"/>
          </p:cNvSpPr>
          <p:nvPr>
            <p:ph type="body" sz="quarter" idx="22" hasCustomPrompt="1"/>
          </p:nvPr>
        </p:nvSpPr>
        <p:spPr>
          <a:xfrm>
            <a:off x="3651250" y="7897811"/>
            <a:ext cx="2311774" cy="365126"/>
          </a:xfrm>
        </p:spPr>
        <p:txBody>
          <a:bodyPr>
            <a:noAutofit/>
          </a:bodyPr>
          <a:lstStyle>
            <a:lvl1pPr>
              <a:defRPr sz="2400">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30" name="Text Placeholder 28"/>
          <p:cNvSpPr>
            <a:spLocks noGrp="1"/>
          </p:cNvSpPr>
          <p:nvPr>
            <p:ph type="body" sz="quarter" idx="23" hasCustomPrompt="1"/>
          </p:nvPr>
        </p:nvSpPr>
        <p:spPr>
          <a:xfrm>
            <a:off x="9448173" y="7897811"/>
            <a:ext cx="2311774" cy="365126"/>
          </a:xfrm>
        </p:spPr>
        <p:txBody>
          <a:bodyPr>
            <a:noAutofit/>
          </a:bodyPr>
          <a:lstStyle>
            <a:lvl1pPr>
              <a:defRPr sz="2400">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31" name="Text Placeholder 28"/>
          <p:cNvSpPr>
            <a:spLocks noGrp="1"/>
          </p:cNvSpPr>
          <p:nvPr>
            <p:ph type="body" sz="quarter" idx="24" hasCustomPrompt="1"/>
          </p:nvPr>
        </p:nvSpPr>
        <p:spPr>
          <a:xfrm>
            <a:off x="15272110" y="7897811"/>
            <a:ext cx="2311774" cy="365126"/>
          </a:xfrm>
        </p:spPr>
        <p:txBody>
          <a:bodyPr>
            <a:noAutofit/>
          </a:bodyPr>
          <a:lstStyle>
            <a:lvl1pPr>
              <a:defRPr sz="2400">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32" name="Text Placeholder 28"/>
          <p:cNvSpPr>
            <a:spLocks noGrp="1"/>
          </p:cNvSpPr>
          <p:nvPr>
            <p:ph type="body" sz="quarter" idx="25" hasCustomPrompt="1"/>
          </p:nvPr>
        </p:nvSpPr>
        <p:spPr>
          <a:xfrm>
            <a:off x="21105519" y="7897811"/>
            <a:ext cx="2311774" cy="365126"/>
          </a:xfrm>
        </p:spPr>
        <p:txBody>
          <a:bodyPr>
            <a:noAutofit/>
          </a:bodyPr>
          <a:lstStyle>
            <a:lvl1pPr>
              <a:defRPr sz="2400">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34" name="Text Placeholder 33"/>
          <p:cNvSpPr>
            <a:spLocks noGrp="1"/>
          </p:cNvSpPr>
          <p:nvPr>
            <p:ph type="body" sz="quarter" idx="26" hasCustomPrompt="1"/>
          </p:nvPr>
        </p:nvSpPr>
        <p:spPr>
          <a:xfrm>
            <a:off x="885826" y="10004425"/>
            <a:ext cx="5077198" cy="415925"/>
          </a:xfrm>
        </p:spPr>
        <p:txBody>
          <a:bodyPr>
            <a:noAutofit/>
          </a:bodyPr>
          <a:lstStyle>
            <a:lvl1pPr algn="ctr">
              <a:defRPr sz="28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35" name="Text Placeholder 33"/>
          <p:cNvSpPr>
            <a:spLocks noGrp="1"/>
          </p:cNvSpPr>
          <p:nvPr>
            <p:ph type="body" sz="quarter" idx="27" hasCustomPrompt="1"/>
          </p:nvPr>
        </p:nvSpPr>
        <p:spPr>
          <a:xfrm>
            <a:off x="885826" y="10614027"/>
            <a:ext cx="5077198" cy="111351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6" name="Text Placeholder 33"/>
          <p:cNvSpPr>
            <a:spLocks noGrp="1"/>
          </p:cNvSpPr>
          <p:nvPr>
            <p:ph type="body" sz="quarter" idx="28" hasCustomPrompt="1"/>
          </p:nvPr>
        </p:nvSpPr>
        <p:spPr>
          <a:xfrm>
            <a:off x="6682749" y="10004425"/>
            <a:ext cx="5077198" cy="415925"/>
          </a:xfrm>
        </p:spPr>
        <p:txBody>
          <a:bodyPr>
            <a:noAutofit/>
          </a:bodyPr>
          <a:lstStyle>
            <a:lvl1pPr algn="ctr">
              <a:defRPr sz="28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37" name="Text Placeholder 33"/>
          <p:cNvSpPr>
            <a:spLocks noGrp="1"/>
          </p:cNvSpPr>
          <p:nvPr>
            <p:ph type="body" sz="quarter" idx="29" hasCustomPrompt="1"/>
          </p:nvPr>
        </p:nvSpPr>
        <p:spPr>
          <a:xfrm>
            <a:off x="6682749" y="10614027"/>
            <a:ext cx="5077198" cy="111351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8" name="Text Placeholder 33"/>
          <p:cNvSpPr>
            <a:spLocks noGrp="1"/>
          </p:cNvSpPr>
          <p:nvPr>
            <p:ph type="body" sz="quarter" idx="30" hasCustomPrompt="1"/>
          </p:nvPr>
        </p:nvSpPr>
        <p:spPr>
          <a:xfrm>
            <a:off x="12552644" y="10001051"/>
            <a:ext cx="5077198" cy="415925"/>
          </a:xfrm>
        </p:spPr>
        <p:txBody>
          <a:bodyPr>
            <a:noAutofit/>
          </a:bodyPr>
          <a:lstStyle>
            <a:lvl1pPr algn="ctr">
              <a:defRPr sz="28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39" name="Text Placeholder 33"/>
          <p:cNvSpPr>
            <a:spLocks noGrp="1"/>
          </p:cNvSpPr>
          <p:nvPr>
            <p:ph type="body" sz="quarter" idx="31" hasCustomPrompt="1"/>
          </p:nvPr>
        </p:nvSpPr>
        <p:spPr>
          <a:xfrm>
            <a:off x="12552644" y="10610653"/>
            <a:ext cx="5077198" cy="111351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40" name="Text Placeholder 33"/>
          <p:cNvSpPr>
            <a:spLocks noGrp="1"/>
          </p:cNvSpPr>
          <p:nvPr>
            <p:ph type="body" sz="quarter" idx="32" hasCustomPrompt="1"/>
          </p:nvPr>
        </p:nvSpPr>
        <p:spPr>
          <a:xfrm>
            <a:off x="18349567" y="10001051"/>
            <a:ext cx="5077198" cy="415925"/>
          </a:xfrm>
        </p:spPr>
        <p:txBody>
          <a:bodyPr>
            <a:noAutofit/>
          </a:bodyPr>
          <a:lstStyle>
            <a:lvl1pPr algn="ctr">
              <a:defRPr sz="28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41" name="Text Placeholder 33"/>
          <p:cNvSpPr>
            <a:spLocks noGrp="1"/>
          </p:cNvSpPr>
          <p:nvPr>
            <p:ph type="body" sz="quarter" idx="33" hasCustomPrompt="1"/>
          </p:nvPr>
        </p:nvSpPr>
        <p:spPr>
          <a:xfrm>
            <a:off x="18349567" y="10610653"/>
            <a:ext cx="5077198" cy="111351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27925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3" y="479053"/>
            <a:ext cx="21025723" cy="1521198"/>
          </a:xfrm>
        </p:spPr>
        <p:txBody>
          <a:bodyPr/>
          <a:lstStyle>
            <a:lvl1pPr algn="ctr">
              <a:defRPr>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1675963" y="200025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10/12/2019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
        <p:nvSpPr>
          <p:cNvPr id="7" name="Picture Placeholder 8"/>
          <p:cNvSpPr>
            <a:spLocks noGrp="1"/>
          </p:cNvSpPr>
          <p:nvPr>
            <p:ph type="pic" sz="quarter" idx="14" hasCustomPrompt="1"/>
          </p:nvPr>
        </p:nvSpPr>
        <p:spPr>
          <a:xfrm>
            <a:off x="1603375" y="3978648"/>
            <a:ext cx="4178860" cy="3713070"/>
          </a:xfrm>
          <a:solidFill>
            <a:schemeClr val="bg1">
              <a:lumMod val="95000"/>
            </a:schemeClr>
          </a:solidFill>
        </p:spPr>
        <p:txBody>
          <a:bodyPr>
            <a:normAutofit/>
          </a:bodyPr>
          <a:lstStyle>
            <a:lvl1pPr>
              <a:defRPr sz="3200"/>
            </a:lvl1pPr>
          </a:lstStyle>
          <a:p>
            <a:r>
              <a:rPr lang="id-ID"/>
              <a:t>Pic</a:t>
            </a:r>
            <a:endParaRPr lang="en-AU"/>
          </a:p>
        </p:txBody>
      </p:sp>
      <p:sp>
        <p:nvSpPr>
          <p:cNvPr id="8" name="Picture Placeholder 8"/>
          <p:cNvSpPr>
            <a:spLocks noGrp="1"/>
          </p:cNvSpPr>
          <p:nvPr>
            <p:ph type="pic" sz="quarter" idx="15" hasCustomPrompt="1"/>
          </p:nvPr>
        </p:nvSpPr>
        <p:spPr>
          <a:xfrm>
            <a:off x="6212539" y="3978648"/>
            <a:ext cx="4178860" cy="3713070"/>
          </a:xfrm>
          <a:solidFill>
            <a:schemeClr val="bg1">
              <a:lumMod val="95000"/>
            </a:schemeClr>
          </a:solidFill>
        </p:spPr>
        <p:txBody>
          <a:bodyPr>
            <a:normAutofit/>
          </a:bodyPr>
          <a:lstStyle>
            <a:lvl1pPr>
              <a:defRPr sz="3200"/>
            </a:lvl1pPr>
          </a:lstStyle>
          <a:p>
            <a:r>
              <a:rPr lang="id-ID"/>
              <a:t>Pic</a:t>
            </a:r>
            <a:endParaRPr lang="en-AU"/>
          </a:p>
        </p:txBody>
      </p:sp>
      <p:sp>
        <p:nvSpPr>
          <p:cNvPr id="11" name="Picture Placeholder 8"/>
          <p:cNvSpPr>
            <a:spLocks noGrp="1"/>
          </p:cNvSpPr>
          <p:nvPr>
            <p:ph type="pic" sz="quarter" idx="16" hasCustomPrompt="1"/>
          </p:nvPr>
        </p:nvSpPr>
        <p:spPr>
          <a:xfrm>
            <a:off x="1603375" y="8104094"/>
            <a:ext cx="4178860" cy="3713070"/>
          </a:xfrm>
          <a:solidFill>
            <a:schemeClr val="bg1">
              <a:lumMod val="95000"/>
            </a:schemeClr>
          </a:solidFill>
        </p:spPr>
        <p:txBody>
          <a:bodyPr>
            <a:normAutofit/>
          </a:bodyPr>
          <a:lstStyle>
            <a:lvl1pPr>
              <a:defRPr sz="3200"/>
            </a:lvl1pPr>
          </a:lstStyle>
          <a:p>
            <a:r>
              <a:rPr lang="id-ID"/>
              <a:t>Pic</a:t>
            </a:r>
            <a:endParaRPr lang="en-AU"/>
          </a:p>
        </p:txBody>
      </p:sp>
      <p:sp>
        <p:nvSpPr>
          <p:cNvPr id="12" name="Picture Placeholder 8"/>
          <p:cNvSpPr>
            <a:spLocks noGrp="1"/>
          </p:cNvSpPr>
          <p:nvPr>
            <p:ph type="pic" sz="quarter" idx="17" hasCustomPrompt="1"/>
          </p:nvPr>
        </p:nvSpPr>
        <p:spPr>
          <a:xfrm>
            <a:off x="6212539" y="8104094"/>
            <a:ext cx="4178860" cy="3713070"/>
          </a:xfrm>
          <a:solidFill>
            <a:schemeClr val="bg1">
              <a:lumMod val="95000"/>
            </a:schemeClr>
          </a:solidFill>
        </p:spPr>
        <p:txBody>
          <a:bodyPr>
            <a:normAutofit/>
          </a:bodyPr>
          <a:lstStyle>
            <a:lvl1pPr>
              <a:defRPr sz="3200"/>
            </a:lvl1pPr>
          </a:lstStyle>
          <a:p>
            <a:r>
              <a:rPr lang="id-ID"/>
              <a:t>Pic</a:t>
            </a:r>
            <a:endParaRPr lang="en-AU"/>
          </a:p>
        </p:txBody>
      </p:sp>
      <p:sp>
        <p:nvSpPr>
          <p:cNvPr id="13" name="Text Placeholder 33"/>
          <p:cNvSpPr>
            <a:spLocks noGrp="1"/>
          </p:cNvSpPr>
          <p:nvPr>
            <p:ph type="body" sz="quarter" idx="26" hasCustomPrompt="1"/>
          </p:nvPr>
        </p:nvSpPr>
        <p:spPr>
          <a:xfrm>
            <a:off x="12214226" y="5293098"/>
            <a:ext cx="5077198"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4" name="Text Placeholder 33"/>
          <p:cNvSpPr>
            <a:spLocks noGrp="1"/>
          </p:cNvSpPr>
          <p:nvPr>
            <p:ph type="body" sz="quarter" idx="27" hasCustomPrompt="1"/>
          </p:nvPr>
        </p:nvSpPr>
        <p:spPr>
          <a:xfrm>
            <a:off x="12214225" y="6475348"/>
            <a:ext cx="5077198" cy="111351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7" name="Text Placeholder 33"/>
          <p:cNvSpPr>
            <a:spLocks noGrp="1"/>
          </p:cNvSpPr>
          <p:nvPr>
            <p:ph type="body" sz="quarter" idx="28" hasCustomPrompt="1"/>
          </p:nvPr>
        </p:nvSpPr>
        <p:spPr>
          <a:xfrm>
            <a:off x="12214226" y="5884223"/>
            <a:ext cx="5077198"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8" name="Text Placeholder 33"/>
          <p:cNvSpPr>
            <a:spLocks noGrp="1"/>
          </p:cNvSpPr>
          <p:nvPr>
            <p:ph type="body" sz="quarter" idx="29" hasCustomPrompt="1"/>
          </p:nvPr>
        </p:nvSpPr>
        <p:spPr>
          <a:xfrm>
            <a:off x="17667940" y="5293098"/>
            <a:ext cx="5077198"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9" name="Text Placeholder 33"/>
          <p:cNvSpPr>
            <a:spLocks noGrp="1"/>
          </p:cNvSpPr>
          <p:nvPr>
            <p:ph type="body" sz="quarter" idx="30" hasCustomPrompt="1"/>
          </p:nvPr>
        </p:nvSpPr>
        <p:spPr>
          <a:xfrm>
            <a:off x="17667939" y="6475348"/>
            <a:ext cx="5077198" cy="111351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0" name="Text Placeholder 33"/>
          <p:cNvSpPr>
            <a:spLocks noGrp="1"/>
          </p:cNvSpPr>
          <p:nvPr>
            <p:ph type="body" sz="quarter" idx="31" hasCustomPrompt="1"/>
          </p:nvPr>
        </p:nvSpPr>
        <p:spPr>
          <a:xfrm>
            <a:off x="17667940" y="5884223"/>
            <a:ext cx="5077198"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1" name="Text Placeholder 33"/>
          <p:cNvSpPr>
            <a:spLocks noGrp="1"/>
          </p:cNvSpPr>
          <p:nvPr>
            <p:ph type="body" sz="quarter" idx="32" hasCustomPrompt="1"/>
          </p:nvPr>
        </p:nvSpPr>
        <p:spPr>
          <a:xfrm>
            <a:off x="12206852" y="8097287"/>
            <a:ext cx="5077198"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2" name="Text Placeholder 33"/>
          <p:cNvSpPr>
            <a:spLocks noGrp="1"/>
          </p:cNvSpPr>
          <p:nvPr>
            <p:ph type="body" sz="quarter" idx="33" hasCustomPrompt="1"/>
          </p:nvPr>
        </p:nvSpPr>
        <p:spPr>
          <a:xfrm>
            <a:off x="12206851" y="9279537"/>
            <a:ext cx="5077198" cy="111351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3" name="Text Placeholder 33"/>
          <p:cNvSpPr>
            <a:spLocks noGrp="1"/>
          </p:cNvSpPr>
          <p:nvPr>
            <p:ph type="body" sz="quarter" idx="34" hasCustomPrompt="1"/>
          </p:nvPr>
        </p:nvSpPr>
        <p:spPr>
          <a:xfrm>
            <a:off x="12206852" y="8688412"/>
            <a:ext cx="5077198"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4" name="Text Placeholder 33"/>
          <p:cNvSpPr>
            <a:spLocks noGrp="1"/>
          </p:cNvSpPr>
          <p:nvPr>
            <p:ph type="body" sz="quarter" idx="35" hasCustomPrompt="1"/>
          </p:nvPr>
        </p:nvSpPr>
        <p:spPr>
          <a:xfrm>
            <a:off x="17660566" y="8097287"/>
            <a:ext cx="5077198"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5" name="Text Placeholder 33"/>
          <p:cNvSpPr>
            <a:spLocks noGrp="1"/>
          </p:cNvSpPr>
          <p:nvPr>
            <p:ph type="body" sz="quarter" idx="36" hasCustomPrompt="1"/>
          </p:nvPr>
        </p:nvSpPr>
        <p:spPr>
          <a:xfrm>
            <a:off x="17660565" y="9279537"/>
            <a:ext cx="5077198" cy="111351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6" name="Text Placeholder 33"/>
          <p:cNvSpPr>
            <a:spLocks noGrp="1"/>
          </p:cNvSpPr>
          <p:nvPr>
            <p:ph type="body" sz="quarter" idx="37" hasCustomPrompt="1"/>
          </p:nvPr>
        </p:nvSpPr>
        <p:spPr>
          <a:xfrm>
            <a:off x="17660566" y="8688412"/>
            <a:ext cx="5077198"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4212484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3" y="529291"/>
            <a:ext cx="21025723" cy="1470960"/>
          </a:xfrm>
        </p:spPr>
        <p:txBody>
          <a:bodyPr/>
          <a:lstStyle>
            <a:lvl1pPr algn="ctr">
              <a:defRPr>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1675963" y="200025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10/12/2019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
        <p:nvSpPr>
          <p:cNvPr id="10" name="Picture Placeholder 9"/>
          <p:cNvSpPr>
            <a:spLocks noGrp="1"/>
          </p:cNvSpPr>
          <p:nvPr>
            <p:ph type="pic" sz="quarter" idx="13" hasCustomPrompt="1"/>
          </p:nvPr>
        </p:nvSpPr>
        <p:spPr>
          <a:xfrm>
            <a:off x="1216181" y="3997141"/>
            <a:ext cx="3371850" cy="3371850"/>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p:spPr>
        <p:txBody>
          <a:bodyPr wrap="square">
            <a:noAutofit/>
          </a:bodyPr>
          <a:lstStyle>
            <a:lvl1pPr>
              <a:defRPr sz="2400"/>
            </a:lvl1pPr>
          </a:lstStyle>
          <a:p>
            <a:r>
              <a:rPr lang="id-ID"/>
              <a:t>Pic</a:t>
            </a:r>
            <a:endParaRPr lang="en-AU"/>
          </a:p>
        </p:txBody>
      </p:sp>
      <p:sp>
        <p:nvSpPr>
          <p:cNvPr id="11" name="Picture Placeholder 10"/>
          <p:cNvSpPr>
            <a:spLocks noGrp="1"/>
          </p:cNvSpPr>
          <p:nvPr>
            <p:ph type="pic" sz="quarter" idx="14" hasCustomPrompt="1"/>
          </p:nvPr>
        </p:nvSpPr>
        <p:spPr>
          <a:xfrm>
            <a:off x="5859540" y="3997141"/>
            <a:ext cx="3371850" cy="3371850"/>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p:spPr>
        <p:txBody>
          <a:bodyPr wrap="square">
            <a:noAutofit/>
          </a:bodyPr>
          <a:lstStyle>
            <a:lvl1pPr>
              <a:defRPr sz="2400"/>
            </a:lvl1pPr>
          </a:lstStyle>
          <a:p>
            <a:r>
              <a:rPr lang="id-ID"/>
              <a:t>Pic</a:t>
            </a:r>
            <a:endParaRPr lang="en-AU"/>
          </a:p>
        </p:txBody>
      </p:sp>
      <p:sp>
        <p:nvSpPr>
          <p:cNvPr id="12" name="Picture Placeholder 11"/>
          <p:cNvSpPr>
            <a:spLocks noGrp="1"/>
          </p:cNvSpPr>
          <p:nvPr>
            <p:ph type="pic" sz="quarter" idx="15" hasCustomPrompt="1"/>
          </p:nvPr>
        </p:nvSpPr>
        <p:spPr>
          <a:xfrm>
            <a:off x="10502899" y="3997141"/>
            <a:ext cx="3371850" cy="3371850"/>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p:spPr>
        <p:txBody>
          <a:bodyPr wrap="square">
            <a:noAutofit/>
          </a:bodyPr>
          <a:lstStyle>
            <a:lvl1pPr>
              <a:defRPr sz="2400"/>
            </a:lvl1pPr>
          </a:lstStyle>
          <a:p>
            <a:r>
              <a:rPr lang="id-ID"/>
              <a:t>Pic</a:t>
            </a:r>
            <a:endParaRPr lang="en-AU"/>
          </a:p>
        </p:txBody>
      </p:sp>
      <p:sp>
        <p:nvSpPr>
          <p:cNvPr id="13" name="Picture Placeholder 12"/>
          <p:cNvSpPr>
            <a:spLocks noGrp="1"/>
          </p:cNvSpPr>
          <p:nvPr>
            <p:ph type="pic" sz="quarter" idx="16" hasCustomPrompt="1"/>
          </p:nvPr>
        </p:nvSpPr>
        <p:spPr>
          <a:xfrm>
            <a:off x="15146258" y="3997141"/>
            <a:ext cx="3371850" cy="3371850"/>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p:spPr>
        <p:txBody>
          <a:bodyPr wrap="square">
            <a:noAutofit/>
          </a:bodyPr>
          <a:lstStyle>
            <a:lvl1pPr>
              <a:defRPr sz="2400"/>
            </a:lvl1pPr>
          </a:lstStyle>
          <a:p>
            <a:r>
              <a:rPr lang="id-ID"/>
              <a:t>Pic</a:t>
            </a:r>
            <a:endParaRPr lang="en-AU"/>
          </a:p>
        </p:txBody>
      </p:sp>
      <p:sp>
        <p:nvSpPr>
          <p:cNvPr id="14" name="Picture Placeholder 13"/>
          <p:cNvSpPr>
            <a:spLocks noGrp="1"/>
          </p:cNvSpPr>
          <p:nvPr>
            <p:ph type="pic" sz="quarter" idx="17" hasCustomPrompt="1"/>
          </p:nvPr>
        </p:nvSpPr>
        <p:spPr>
          <a:xfrm>
            <a:off x="19789617" y="3936819"/>
            <a:ext cx="3371850" cy="3371850"/>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p:spPr>
        <p:txBody>
          <a:bodyPr wrap="square">
            <a:noAutofit/>
          </a:bodyPr>
          <a:lstStyle>
            <a:lvl1pPr>
              <a:defRPr sz="2400"/>
            </a:lvl1pPr>
          </a:lstStyle>
          <a:p>
            <a:r>
              <a:rPr lang="id-ID"/>
              <a:t>Pic</a:t>
            </a:r>
            <a:endParaRPr lang="en-AU"/>
          </a:p>
        </p:txBody>
      </p:sp>
      <p:sp>
        <p:nvSpPr>
          <p:cNvPr id="15" name="Text Placeholder 33"/>
          <p:cNvSpPr>
            <a:spLocks noGrp="1"/>
          </p:cNvSpPr>
          <p:nvPr>
            <p:ph type="body" sz="quarter" idx="26" hasCustomPrompt="1"/>
          </p:nvPr>
        </p:nvSpPr>
        <p:spPr>
          <a:xfrm>
            <a:off x="966290" y="8074522"/>
            <a:ext cx="3723341"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6" name="Text Placeholder 33"/>
          <p:cNvSpPr>
            <a:spLocks noGrp="1"/>
          </p:cNvSpPr>
          <p:nvPr>
            <p:ph type="body" sz="quarter" idx="27" hasCustomPrompt="1"/>
          </p:nvPr>
        </p:nvSpPr>
        <p:spPr>
          <a:xfrm>
            <a:off x="966289" y="9418135"/>
            <a:ext cx="3723341" cy="182360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7" name="Text Placeholder 33"/>
          <p:cNvSpPr>
            <a:spLocks noGrp="1"/>
          </p:cNvSpPr>
          <p:nvPr>
            <p:ph type="body" sz="quarter" idx="28" hasCustomPrompt="1"/>
          </p:nvPr>
        </p:nvSpPr>
        <p:spPr>
          <a:xfrm>
            <a:off x="966290" y="8665647"/>
            <a:ext cx="3723341"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0" name="Text Placeholder 33"/>
          <p:cNvSpPr>
            <a:spLocks noGrp="1"/>
          </p:cNvSpPr>
          <p:nvPr>
            <p:ph type="body" sz="quarter" idx="29" hasCustomPrompt="1"/>
          </p:nvPr>
        </p:nvSpPr>
        <p:spPr>
          <a:xfrm>
            <a:off x="5615042" y="8074522"/>
            <a:ext cx="3723341"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31" name="Text Placeholder 33"/>
          <p:cNvSpPr>
            <a:spLocks noGrp="1"/>
          </p:cNvSpPr>
          <p:nvPr>
            <p:ph type="body" sz="quarter" idx="30" hasCustomPrompt="1"/>
          </p:nvPr>
        </p:nvSpPr>
        <p:spPr>
          <a:xfrm>
            <a:off x="5615041" y="9418135"/>
            <a:ext cx="3723341" cy="182360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2" name="Text Placeholder 33"/>
          <p:cNvSpPr>
            <a:spLocks noGrp="1"/>
          </p:cNvSpPr>
          <p:nvPr>
            <p:ph type="body" sz="quarter" idx="31" hasCustomPrompt="1"/>
          </p:nvPr>
        </p:nvSpPr>
        <p:spPr>
          <a:xfrm>
            <a:off x="5615042" y="8665647"/>
            <a:ext cx="3723341"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3" name="Text Placeholder 33"/>
          <p:cNvSpPr>
            <a:spLocks noGrp="1"/>
          </p:cNvSpPr>
          <p:nvPr>
            <p:ph type="body" sz="quarter" idx="32" hasCustomPrompt="1"/>
          </p:nvPr>
        </p:nvSpPr>
        <p:spPr>
          <a:xfrm>
            <a:off x="10263793" y="8074522"/>
            <a:ext cx="3723341"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34" name="Text Placeholder 33"/>
          <p:cNvSpPr>
            <a:spLocks noGrp="1"/>
          </p:cNvSpPr>
          <p:nvPr>
            <p:ph type="body" sz="quarter" idx="33" hasCustomPrompt="1"/>
          </p:nvPr>
        </p:nvSpPr>
        <p:spPr>
          <a:xfrm>
            <a:off x="10263792" y="9418135"/>
            <a:ext cx="3723341" cy="182360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5" name="Text Placeholder 33"/>
          <p:cNvSpPr>
            <a:spLocks noGrp="1"/>
          </p:cNvSpPr>
          <p:nvPr>
            <p:ph type="body" sz="quarter" idx="34" hasCustomPrompt="1"/>
          </p:nvPr>
        </p:nvSpPr>
        <p:spPr>
          <a:xfrm>
            <a:off x="10263793" y="8665647"/>
            <a:ext cx="3723341"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6" name="Text Placeholder 33"/>
          <p:cNvSpPr>
            <a:spLocks noGrp="1"/>
          </p:cNvSpPr>
          <p:nvPr>
            <p:ph type="body" sz="quarter" idx="35" hasCustomPrompt="1"/>
          </p:nvPr>
        </p:nvSpPr>
        <p:spPr>
          <a:xfrm>
            <a:off x="14912544" y="8044361"/>
            <a:ext cx="3723341"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37" name="Text Placeholder 33"/>
          <p:cNvSpPr>
            <a:spLocks noGrp="1"/>
          </p:cNvSpPr>
          <p:nvPr>
            <p:ph type="body" sz="quarter" idx="36" hasCustomPrompt="1"/>
          </p:nvPr>
        </p:nvSpPr>
        <p:spPr>
          <a:xfrm>
            <a:off x="14912543" y="9387974"/>
            <a:ext cx="3723341" cy="182360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8" name="Text Placeholder 33"/>
          <p:cNvSpPr>
            <a:spLocks noGrp="1"/>
          </p:cNvSpPr>
          <p:nvPr>
            <p:ph type="body" sz="quarter" idx="37" hasCustomPrompt="1"/>
          </p:nvPr>
        </p:nvSpPr>
        <p:spPr>
          <a:xfrm>
            <a:off x="14912544" y="8635486"/>
            <a:ext cx="3723341"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39" name="Text Placeholder 33"/>
          <p:cNvSpPr>
            <a:spLocks noGrp="1"/>
          </p:cNvSpPr>
          <p:nvPr>
            <p:ph type="body" sz="quarter" idx="38" hasCustomPrompt="1"/>
          </p:nvPr>
        </p:nvSpPr>
        <p:spPr>
          <a:xfrm>
            <a:off x="19561294" y="8074522"/>
            <a:ext cx="3723341" cy="415925"/>
          </a:xfrm>
        </p:spPr>
        <p:txBody>
          <a:bodyPr>
            <a:noAutofit/>
          </a:bodyPr>
          <a:lstStyle>
            <a:lvl1pPr algn="ctr">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40" name="Text Placeholder 33"/>
          <p:cNvSpPr>
            <a:spLocks noGrp="1"/>
          </p:cNvSpPr>
          <p:nvPr>
            <p:ph type="body" sz="quarter" idx="39" hasCustomPrompt="1"/>
          </p:nvPr>
        </p:nvSpPr>
        <p:spPr>
          <a:xfrm>
            <a:off x="19561293" y="9418135"/>
            <a:ext cx="3723341" cy="1823606"/>
          </a:xfrm>
        </p:spPr>
        <p:txBody>
          <a:bodyPr>
            <a:noAutofit/>
          </a:bodyPr>
          <a:lstStyle>
            <a:lvl1pPr algn="ctr">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41" name="Text Placeholder 33"/>
          <p:cNvSpPr>
            <a:spLocks noGrp="1"/>
          </p:cNvSpPr>
          <p:nvPr>
            <p:ph type="body" sz="quarter" idx="40" hasCustomPrompt="1"/>
          </p:nvPr>
        </p:nvSpPr>
        <p:spPr>
          <a:xfrm>
            <a:off x="19561294" y="8665647"/>
            <a:ext cx="3723341" cy="415925"/>
          </a:xfrm>
        </p:spPr>
        <p:txBody>
          <a:bodyPr>
            <a:noAutofit/>
          </a:bodyPr>
          <a:lstStyle>
            <a:lvl1pPr algn="ctr">
              <a:defRPr sz="2400" i="1">
                <a:solidFill>
                  <a:schemeClr val="tx1">
                    <a:lumMod val="75000"/>
                    <a:lumOff val="25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3789081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695884"/>
            <a:ext cx="10058837" cy="1057275"/>
          </a:xfrm>
        </p:spPr>
        <p:txBody>
          <a:bodyPr>
            <a:noAutofit/>
          </a:bodyPr>
          <a:lstStyle>
            <a:lvl1pPr algn="l">
              <a:defRPr sz="5400">
                <a:solidFill>
                  <a:schemeClr val="tx1">
                    <a:lumMod val="75000"/>
                    <a:lumOff val="25000"/>
                  </a:schemeClr>
                </a:solidFill>
              </a:defRPr>
            </a:lvl1pPr>
          </a:lstStyle>
          <a:p>
            <a:endParaRPr lang="en-US" dirty="0"/>
          </a:p>
        </p:txBody>
      </p:sp>
      <p:sp>
        <p:nvSpPr>
          <p:cNvPr id="3" name="Content Placeholder 2"/>
          <p:cNvSpPr>
            <a:spLocks noGrp="1"/>
          </p:cNvSpPr>
          <p:nvPr>
            <p:ph idx="1"/>
          </p:nvPr>
        </p:nvSpPr>
        <p:spPr>
          <a:xfrm>
            <a:off x="1675964" y="1753159"/>
            <a:ext cx="10058837" cy="457200"/>
          </a:xfrm>
        </p:spPr>
        <p:txBody>
          <a:bodyPr>
            <a:normAutofit/>
          </a:bodyPr>
          <a:lstStyle>
            <a:lvl1pPr marL="0" indent="0" algn="l">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10/12/2019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
        <p:nvSpPr>
          <p:cNvPr id="9" name="Picture Placeholder 8"/>
          <p:cNvSpPr>
            <a:spLocks noGrp="1"/>
          </p:cNvSpPr>
          <p:nvPr>
            <p:ph type="pic" sz="quarter" idx="14" hasCustomPrompt="1"/>
          </p:nvPr>
        </p:nvSpPr>
        <p:spPr>
          <a:xfrm>
            <a:off x="0" y="3854543"/>
            <a:ext cx="6454588" cy="3713070"/>
          </a:xfrm>
          <a:solidFill>
            <a:schemeClr val="bg1">
              <a:lumMod val="95000"/>
            </a:schemeClr>
          </a:solidFill>
        </p:spPr>
        <p:txBody>
          <a:bodyPr>
            <a:normAutofit/>
          </a:bodyPr>
          <a:lstStyle>
            <a:lvl1pPr>
              <a:defRPr sz="3200"/>
            </a:lvl1pPr>
          </a:lstStyle>
          <a:p>
            <a:r>
              <a:rPr lang="id-ID"/>
              <a:t>Pic</a:t>
            </a:r>
            <a:endParaRPr lang="en-AU"/>
          </a:p>
        </p:txBody>
      </p:sp>
      <p:sp>
        <p:nvSpPr>
          <p:cNvPr id="10" name="Picture Placeholder 8"/>
          <p:cNvSpPr>
            <a:spLocks noGrp="1"/>
          </p:cNvSpPr>
          <p:nvPr>
            <p:ph type="pic" sz="quarter" idx="15" hasCustomPrompt="1"/>
          </p:nvPr>
        </p:nvSpPr>
        <p:spPr>
          <a:xfrm>
            <a:off x="6454588" y="3854543"/>
            <a:ext cx="6454588" cy="3713070"/>
          </a:xfrm>
          <a:solidFill>
            <a:schemeClr val="bg1">
              <a:lumMod val="95000"/>
            </a:schemeClr>
          </a:solidFill>
        </p:spPr>
        <p:txBody>
          <a:bodyPr>
            <a:normAutofit/>
          </a:bodyPr>
          <a:lstStyle>
            <a:lvl1pPr>
              <a:defRPr sz="3200"/>
            </a:lvl1pPr>
          </a:lstStyle>
          <a:p>
            <a:r>
              <a:rPr lang="id-ID"/>
              <a:t>Pic</a:t>
            </a:r>
            <a:endParaRPr lang="en-AU"/>
          </a:p>
        </p:txBody>
      </p:sp>
      <p:sp>
        <p:nvSpPr>
          <p:cNvPr id="11" name="Picture Placeholder 8"/>
          <p:cNvSpPr>
            <a:spLocks noGrp="1"/>
          </p:cNvSpPr>
          <p:nvPr>
            <p:ph type="pic" sz="quarter" idx="16" hasCustomPrompt="1"/>
          </p:nvPr>
        </p:nvSpPr>
        <p:spPr>
          <a:xfrm>
            <a:off x="0" y="7567613"/>
            <a:ext cx="6454588" cy="3713070"/>
          </a:xfrm>
          <a:solidFill>
            <a:schemeClr val="bg1">
              <a:lumMod val="95000"/>
            </a:schemeClr>
          </a:solidFill>
        </p:spPr>
        <p:txBody>
          <a:bodyPr>
            <a:normAutofit/>
          </a:bodyPr>
          <a:lstStyle>
            <a:lvl1pPr>
              <a:defRPr sz="3200"/>
            </a:lvl1pPr>
          </a:lstStyle>
          <a:p>
            <a:r>
              <a:rPr lang="id-ID"/>
              <a:t>Pic</a:t>
            </a:r>
            <a:endParaRPr lang="en-AU"/>
          </a:p>
        </p:txBody>
      </p:sp>
      <p:sp>
        <p:nvSpPr>
          <p:cNvPr id="13" name="Picture Placeholder 8"/>
          <p:cNvSpPr>
            <a:spLocks noGrp="1"/>
          </p:cNvSpPr>
          <p:nvPr>
            <p:ph type="pic" sz="quarter" idx="17" hasCustomPrompt="1"/>
          </p:nvPr>
        </p:nvSpPr>
        <p:spPr>
          <a:xfrm>
            <a:off x="6454588" y="7567613"/>
            <a:ext cx="6454588" cy="3713070"/>
          </a:xfrm>
          <a:solidFill>
            <a:schemeClr val="bg1">
              <a:lumMod val="95000"/>
            </a:schemeClr>
          </a:solidFill>
        </p:spPr>
        <p:txBody>
          <a:bodyPr>
            <a:normAutofit/>
          </a:bodyPr>
          <a:lstStyle>
            <a:lvl1pPr>
              <a:defRPr sz="3200"/>
            </a:lvl1pPr>
          </a:lstStyle>
          <a:p>
            <a:r>
              <a:rPr lang="id-ID"/>
              <a:t>Pic</a:t>
            </a:r>
            <a:endParaRPr lang="en-AU"/>
          </a:p>
        </p:txBody>
      </p:sp>
      <p:sp>
        <p:nvSpPr>
          <p:cNvPr id="16" name="Picture Placeholder 8"/>
          <p:cNvSpPr>
            <a:spLocks noGrp="1"/>
          </p:cNvSpPr>
          <p:nvPr>
            <p:ph type="pic" sz="quarter" idx="23" hasCustomPrompt="1"/>
          </p:nvPr>
        </p:nvSpPr>
        <p:spPr>
          <a:xfrm>
            <a:off x="3927310" y="6974299"/>
            <a:ext cx="2527278" cy="593314"/>
          </a:xfrm>
          <a:solidFill>
            <a:schemeClr val="accent1"/>
          </a:solidFill>
        </p:spPr>
        <p:txBody>
          <a:bodyPr>
            <a:normAutofit/>
          </a:bodyPr>
          <a:lstStyle>
            <a:lvl1pPr>
              <a:defRPr sz="1600"/>
            </a:lvl1pPr>
          </a:lstStyle>
          <a:p>
            <a:r>
              <a:rPr lang="id-ID"/>
              <a:t>-</a:t>
            </a:r>
            <a:endParaRPr lang="en-AU"/>
          </a:p>
        </p:txBody>
      </p:sp>
      <p:sp>
        <p:nvSpPr>
          <p:cNvPr id="15" name="Text Placeholder 28"/>
          <p:cNvSpPr>
            <a:spLocks noGrp="1"/>
          </p:cNvSpPr>
          <p:nvPr>
            <p:ph type="body" sz="quarter" idx="22" hasCustomPrompt="1"/>
          </p:nvPr>
        </p:nvSpPr>
        <p:spPr>
          <a:xfrm>
            <a:off x="4046680" y="7073899"/>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17" name="Picture Placeholder 8"/>
          <p:cNvSpPr>
            <a:spLocks noGrp="1"/>
          </p:cNvSpPr>
          <p:nvPr>
            <p:ph type="pic" sz="quarter" idx="24" hasCustomPrompt="1"/>
          </p:nvPr>
        </p:nvSpPr>
        <p:spPr>
          <a:xfrm>
            <a:off x="6454588" y="7567613"/>
            <a:ext cx="2527278" cy="593314"/>
          </a:xfrm>
          <a:solidFill>
            <a:schemeClr val="accent4"/>
          </a:solidFill>
        </p:spPr>
        <p:txBody>
          <a:bodyPr>
            <a:normAutofit/>
          </a:bodyPr>
          <a:lstStyle>
            <a:lvl1pPr>
              <a:defRPr sz="1600"/>
            </a:lvl1pPr>
          </a:lstStyle>
          <a:p>
            <a:r>
              <a:rPr lang="id-ID"/>
              <a:t>-</a:t>
            </a:r>
            <a:endParaRPr lang="en-AU"/>
          </a:p>
        </p:txBody>
      </p:sp>
      <p:sp>
        <p:nvSpPr>
          <p:cNvPr id="18" name="Text Placeholder 28"/>
          <p:cNvSpPr>
            <a:spLocks noGrp="1"/>
          </p:cNvSpPr>
          <p:nvPr>
            <p:ph type="body" sz="quarter" idx="25" hasCustomPrompt="1"/>
          </p:nvPr>
        </p:nvSpPr>
        <p:spPr>
          <a:xfrm>
            <a:off x="6573958" y="7667213"/>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19" name="Picture Placeholder 8"/>
          <p:cNvSpPr>
            <a:spLocks noGrp="1"/>
          </p:cNvSpPr>
          <p:nvPr>
            <p:ph type="pic" sz="quarter" idx="26" hasCustomPrompt="1"/>
          </p:nvPr>
        </p:nvSpPr>
        <p:spPr>
          <a:xfrm>
            <a:off x="6454588" y="6974299"/>
            <a:ext cx="2527278" cy="593314"/>
          </a:xfrm>
          <a:solidFill>
            <a:schemeClr val="accent2"/>
          </a:solidFill>
        </p:spPr>
        <p:txBody>
          <a:bodyPr>
            <a:normAutofit/>
          </a:bodyPr>
          <a:lstStyle>
            <a:lvl1pPr>
              <a:defRPr sz="1600"/>
            </a:lvl1pPr>
          </a:lstStyle>
          <a:p>
            <a:r>
              <a:rPr lang="id-ID"/>
              <a:t>-</a:t>
            </a:r>
            <a:endParaRPr lang="en-AU"/>
          </a:p>
        </p:txBody>
      </p:sp>
      <p:sp>
        <p:nvSpPr>
          <p:cNvPr id="20" name="Text Placeholder 28"/>
          <p:cNvSpPr>
            <a:spLocks noGrp="1"/>
          </p:cNvSpPr>
          <p:nvPr>
            <p:ph type="body" sz="quarter" idx="27" hasCustomPrompt="1"/>
          </p:nvPr>
        </p:nvSpPr>
        <p:spPr>
          <a:xfrm>
            <a:off x="6573958" y="7073899"/>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21" name="Picture Placeholder 8"/>
          <p:cNvSpPr>
            <a:spLocks noGrp="1"/>
          </p:cNvSpPr>
          <p:nvPr>
            <p:ph type="pic" sz="quarter" idx="28" hasCustomPrompt="1"/>
          </p:nvPr>
        </p:nvSpPr>
        <p:spPr>
          <a:xfrm>
            <a:off x="3927310" y="7567613"/>
            <a:ext cx="2527278" cy="593314"/>
          </a:xfrm>
          <a:solidFill>
            <a:schemeClr val="accent3"/>
          </a:solidFill>
        </p:spPr>
        <p:txBody>
          <a:bodyPr>
            <a:normAutofit/>
          </a:bodyPr>
          <a:lstStyle>
            <a:lvl1pPr>
              <a:defRPr sz="1600"/>
            </a:lvl1pPr>
          </a:lstStyle>
          <a:p>
            <a:r>
              <a:rPr lang="id-ID"/>
              <a:t>-</a:t>
            </a:r>
            <a:endParaRPr lang="en-AU"/>
          </a:p>
        </p:txBody>
      </p:sp>
      <p:sp>
        <p:nvSpPr>
          <p:cNvPr id="22" name="Text Placeholder 28"/>
          <p:cNvSpPr>
            <a:spLocks noGrp="1"/>
          </p:cNvSpPr>
          <p:nvPr>
            <p:ph type="body" sz="quarter" idx="29" hasCustomPrompt="1"/>
          </p:nvPr>
        </p:nvSpPr>
        <p:spPr>
          <a:xfrm>
            <a:off x="4046680" y="7667213"/>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Tree>
    <p:extLst>
      <p:ext uri="{BB962C8B-B14F-4D97-AF65-F5344CB8AC3E}">
        <p14:creationId xmlns:p14="http://schemas.microsoft.com/office/powerpoint/2010/main" val="281986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17" hasCustomPrompt="1"/>
          </p:nvPr>
        </p:nvSpPr>
        <p:spPr>
          <a:xfrm>
            <a:off x="-1" y="0"/>
            <a:ext cx="12226926" cy="4572000"/>
          </a:xfrm>
          <a:solidFill>
            <a:schemeClr val="bg1">
              <a:lumMod val="95000"/>
            </a:schemeClr>
          </a:solidFill>
        </p:spPr>
        <p:txBody>
          <a:bodyPr>
            <a:normAutofit/>
          </a:bodyPr>
          <a:lstStyle>
            <a:lvl1pPr>
              <a:defRPr sz="3200"/>
            </a:lvl1pPr>
          </a:lstStyle>
          <a:p>
            <a:r>
              <a:rPr lang="id-ID"/>
              <a:t>Pic</a:t>
            </a:r>
            <a:endParaRPr lang="en-AU"/>
          </a:p>
        </p:txBody>
      </p:sp>
      <p:sp>
        <p:nvSpPr>
          <p:cNvPr id="7" name="Picture Placeholder 8"/>
          <p:cNvSpPr>
            <a:spLocks noGrp="1"/>
          </p:cNvSpPr>
          <p:nvPr>
            <p:ph type="pic" sz="quarter" idx="18" hasCustomPrompt="1"/>
          </p:nvPr>
        </p:nvSpPr>
        <p:spPr>
          <a:xfrm>
            <a:off x="12150725" y="0"/>
            <a:ext cx="12226926" cy="4572000"/>
          </a:xfrm>
          <a:solidFill>
            <a:schemeClr val="bg1">
              <a:lumMod val="95000"/>
            </a:schemeClr>
          </a:solidFill>
        </p:spPr>
        <p:txBody>
          <a:bodyPr>
            <a:normAutofit/>
          </a:bodyPr>
          <a:lstStyle>
            <a:lvl1pPr>
              <a:defRPr sz="3200"/>
            </a:lvl1pPr>
          </a:lstStyle>
          <a:p>
            <a:r>
              <a:rPr lang="id-ID"/>
              <a:t>Pic</a:t>
            </a:r>
            <a:endParaRPr lang="en-AU"/>
          </a:p>
        </p:txBody>
      </p:sp>
      <p:sp>
        <p:nvSpPr>
          <p:cNvPr id="8" name="Picture Placeholder 8"/>
          <p:cNvSpPr>
            <a:spLocks noGrp="1"/>
          </p:cNvSpPr>
          <p:nvPr>
            <p:ph type="pic" sz="quarter" idx="19" hasCustomPrompt="1"/>
          </p:nvPr>
        </p:nvSpPr>
        <p:spPr>
          <a:xfrm>
            <a:off x="0" y="4572000"/>
            <a:ext cx="12188825" cy="4572000"/>
          </a:xfrm>
          <a:solidFill>
            <a:schemeClr val="bg1">
              <a:lumMod val="95000"/>
            </a:schemeClr>
          </a:solidFill>
        </p:spPr>
        <p:txBody>
          <a:bodyPr>
            <a:normAutofit/>
          </a:bodyPr>
          <a:lstStyle>
            <a:lvl1pPr>
              <a:defRPr sz="3200"/>
            </a:lvl1pPr>
          </a:lstStyle>
          <a:p>
            <a:r>
              <a:rPr lang="id-ID"/>
              <a:t>Pic</a:t>
            </a:r>
            <a:endParaRPr lang="en-AU"/>
          </a:p>
        </p:txBody>
      </p:sp>
      <p:sp>
        <p:nvSpPr>
          <p:cNvPr id="9" name="Picture Placeholder 8"/>
          <p:cNvSpPr>
            <a:spLocks noGrp="1"/>
          </p:cNvSpPr>
          <p:nvPr>
            <p:ph type="pic" sz="quarter" idx="20" hasCustomPrompt="1"/>
          </p:nvPr>
        </p:nvSpPr>
        <p:spPr>
          <a:xfrm>
            <a:off x="12150726" y="4572000"/>
            <a:ext cx="12188825" cy="4572000"/>
          </a:xfrm>
          <a:solidFill>
            <a:schemeClr val="bg1">
              <a:lumMod val="95000"/>
            </a:schemeClr>
          </a:solidFill>
        </p:spPr>
        <p:txBody>
          <a:bodyPr>
            <a:normAutofit/>
          </a:bodyPr>
          <a:lstStyle>
            <a:lvl1pPr>
              <a:defRPr sz="3200"/>
            </a:lvl1pPr>
          </a:lstStyle>
          <a:p>
            <a:r>
              <a:rPr lang="id-ID"/>
              <a:t>Pic</a:t>
            </a:r>
            <a:endParaRPr lang="en-AU"/>
          </a:p>
        </p:txBody>
      </p:sp>
      <p:sp>
        <p:nvSpPr>
          <p:cNvPr id="10" name="Picture Placeholder 8"/>
          <p:cNvSpPr>
            <a:spLocks noGrp="1"/>
          </p:cNvSpPr>
          <p:nvPr>
            <p:ph type="pic" sz="quarter" idx="21" hasCustomPrompt="1"/>
          </p:nvPr>
        </p:nvSpPr>
        <p:spPr>
          <a:xfrm>
            <a:off x="0" y="9144000"/>
            <a:ext cx="12188825" cy="4572000"/>
          </a:xfrm>
          <a:solidFill>
            <a:schemeClr val="bg1">
              <a:lumMod val="95000"/>
            </a:schemeClr>
          </a:solidFill>
        </p:spPr>
        <p:txBody>
          <a:bodyPr>
            <a:normAutofit/>
          </a:bodyPr>
          <a:lstStyle>
            <a:lvl1pPr>
              <a:defRPr sz="3200"/>
            </a:lvl1pPr>
          </a:lstStyle>
          <a:p>
            <a:r>
              <a:rPr lang="id-ID"/>
              <a:t>Pic</a:t>
            </a:r>
            <a:endParaRPr lang="en-AU"/>
          </a:p>
        </p:txBody>
      </p:sp>
      <p:sp>
        <p:nvSpPr>
          <p:cNvPr id="11" name="Picture Placeholder 8"/>
          <p:cNvSpPr>
            <a:spLocks noGrp="1"/>
          </p:cNvSpPr>
          <p:nvPr>
            <p:ph type="pic" sz="quarter" idx="22" hasCustomPrompt="1"/>
          </p:nvPr>
        </p:nvSpPr>
        <p:spPr>
          <a:xfrm>
            <a:off x="12132422" y="9144000"/>
            <a:ext cx="12245229" cy="4572000"/>
          </a:xfrm>
          <a:solidFill>
            <a:schemeClr val="bg1">
              <a:lumMod val="95000"/>
            </a:schemeClr>
          </a:solidFill>
        </p:spPr>
        <p:txBody>
          <a:bodyPr>
            <a:normAutofit/>
          </a:bodyPr>
          <a:lstStyle>
            <a:lvl1pPr>
              <a:defRPr sz="3200"/>
            </a:lvl1pPr>
          </a:lstStyle>
          <a:p>
            <a:r>
              <a:rPr lang="id-ID"/>
              <a:t>Pic</a:t>
            </a:r>
            <a:endParaRPr lang="en-AU"/>
          </a:p>
        </p:txBody>
      </p:sp>
      <p:sp>
        <p:nvSpPr>
          <p:cNvPr id="13" name="Picture Placeholder 8"/>
          <p:cNvSpPr>
            <a:spLocks noGrp="1"/>
          </p:cNvSpPr>
          <p:nvPr>
            <p:ph type="pic" sz="quarter" idx="23" hasCustomPrompt="1"/>
          </p:nvPr>
        </p:nvSpPr>
        <p:spPr>
          <a:xfrm>
            <a:off x="4811723" y="1989343"/>
            <a:ext cx="2527278" cy="593314"/>
          </a:xfrm>
          <a:solidFill>
            <a:schemeClr val="accent1"/>
          </a:solidFill>
        </p:spPr>
        <p:txBody>
          <a:bodyPr>
            <a:normAutofit/>
          </a:bodyPr>
          <a:lstStyle>
            <a:lvl1pPr>
              <a:defRPr sz="1600"/>
            </a:lvl1pPr>
          </a:lstStyle>
          <a:p>
            <a:r>
              <a:rPr lang="id-ID"/>
              <a:t>-</a:t>
            </a:r>
            <a:endParaRPr lang="en-AU"/>
          </a:p>
        </p:txBody>
      </p:sp>
      <p:sp>
        <p:nvSpPr>
          <p:cNvPr id="14" name="Text Placeholder 28"/>
          <p:cNvSpPr>
            <a:spLocks noGrp="1"/>
          </p:cNvSpPr>
          <p:nvPr>
            <p:ph type="body" sz="quarter" idx="24" hasCustomPrompt="1"/>
          </p:nvPr>
        </p:nvSpPr>
        <p:spPr>
          <a:xfrm>
            <a:off x="4931093" y="2088943"/>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15" name="Picture Placeholder 8"/>
          <p:cNvSpPr>
            <a:spLocks noGrp="1"/>
          </p:cNvSpPr>
          <p:nvPr>
            <p:ph type="pic" sz="quarter" idx="25" hasCustomPrompt="1"/>
          </p:nvPr>
        </p:nvSpPr>
        <p:spPr>
          <a:xfrm>
            <a:off x="17000549" y="6561343"/>
            <a:ext cx="2527278" cy="593314"/>
          </a:xfrm>
          <a:solidFill>
            <a:schemeClr val="accent2"/>
          </a:solidFill>
        </p:spPr>
        <p:txBody>
          <a:bodyPr>
            <a:normAutofit/>
          </a:bodyPr>
          <a:lstStyle>
            <a:lvl1pPr>
              <a:defRPr sz="1600"/>
            </a:lvl1pPr>
          </a:lstStyle>
          <a:p>
            <a:r>
              <a:rPr lang="id-ID"/>
              <a:t>-</a:t>
            </a:r>
            <a:endParaRPr lang="en-AU"/>
          </a:p>
        </p:txBody>
      </p:sp>
      <p:sp>
        <p:nvSpPr>
          <p:cNvPr id="16" name="Text Placeholder 28"/>
          <p:cNvSpPr>
            <a:spLocks noGrp="1"/>
          </p:cNvSpPr>
          <p:nvPr>
            <p:ph type="body" sz="quarter" idx="26" hasCustomPrompt="1"/>
          </p:nvPr>
        </p:nvSpPr>
        <p:spPr>
          <a:xfrm>
            <a:off x="17119919" y="6660943"/>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17" name="Picture Placeholder 8"/>
          <p:cNvSpPr>
            <a:spLocks noGrp="1"/>
          </p:cNvSpPr>
          <p:nvPr>
            <p:ph type="pic" sz="quarter" idx="27" hasCustomPrompt="1"/>
          </p:nvPr>
        </p:nvSpPr>
        <p:spPr>
          <a:xfrm>
            <a:off x="4907857" y="11133343"/>
            <a:ext cx="2527278" cy="593314"/>
          </a:xfrm>
          <a:solidFill>
            <a:schemeClr val="accent3"/>
          </a:solidFill>
        </p:spPr>
        <p:txBody>
          <a:bodyPr>
            <a:normAutofit/>
          </a:bodyPr>
          <a:lstStyle>
            <a:lvl1pPr>
              <a:defRPr sz="1600"/>
            </a:lvl1pPr>
          </a:lstStyle>
          <a:p>
            <a:r>
              <a:rPr lang="id-ID"/>
              <a:t>-</a:t>
            </a:r>
            <a:endParaRPr lang="en-AU"/>
          </a:p>
        </p:txBody>
      </p:sp>
      <p:sp>
        <p:nvSpPr>
          <p:cNvPr id="18" name="Text Placeholder 28"/>
          <p:cNvSpPr>
            <a:spLocks noGrp="1"/>
          </p:cNvSpPr>
          <p:nvPr>
            <p:ph type="body" sz="quarter" idx="28" hasCustomPrompt="1"/>
          </p:nvPr>
        </p:nvSpPr>
        <p:spPr>
          <a:xfrm>
            <a:off x="5027227" y="11232943"/>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Tree>
    <p:extLst>
      <p:ext uri="{BB962C8B-B14F-4D97-AF65-F5344CB8AC3E}">
        <p14:creationId xmlns:p14="http://schemas.microsoft.com/office/powerpoint/2010/main" val="1973588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17" hasCustomPrompt="1"/>
          </p:nvPr>
        </p:nvSpPr>
        <p:spPr>
          <a:xfrm>
            <a:off x="-1" y="0"/>
            <a:ext cx="12226926" cy="4572000"/>
          </a:xfrm>
          <a:solidFill>
            <a:schemeClr val="bg1">
              <a:lumMod val="95000"/>
            </a:schemeClr>
          </a:solidFill>
        </p:spPr>
        <p:txBody>
          <a:bodyPr>
            <a:normAutofit/>
          </a:bodyPr>
          <a:lstStyle>
            <a:lvl1pPr>
              <a:defRPr sz="3200"/>
            </a:lvl1pPr>
          </a:lstStyle>
          <a:p>
            <a:r>
              <a:rPr lang="id-ID"/>
              <a:t>Pic</a:t>
            </a:r>
            <a:endParaRPr lang="en-AU"/>
          </a:p>
        </p:txBody>
      </p:sp>
      <p:sp>
        <p:nvSpPr>
          <p:cNvPr id="7" name="Picture Placeholder 8"/>
          <p:cNvSpPr>
            <a:spLocks noGrp="1"/>
          </p:cNvSpPr>
          <p:nvPr>
            <p:ph type="pic" sz="quarter" idx="18" hasCustomPrompt="1"/>
          </p:nvPr>
        </p:nvSpPr>
        <p:spPr>
          <a:xfrm>
            <a:off x="12150725" y="0"/>
            <a:ext cx="12226926" cy="4572000"/>
          </a:xfrm>
          <a:solidFill>
            <a:schemeClr val="bg1">
              <a:lumMod val="95000"/>
            </a:schemeClr>
          </a:solidFill>
        </p:spPr>
        <p:txBody>
          <a:bodyPr>
            <a:normAutofit/>
          </a:bodyPr>
          <a:lstStyle>
            <a:lvl1pPr>
              <a:defRPr sz="3200"/>
            </a:lvl1pPr>
          </a:lstStyle>
          <a:p>
            <a:r>
              <a:rPr lang="id-ID"/>
              <a:t>Pic</a:t>
            </a:r>
            <a:endParaRPr lang="en-AU"/>
          </a:p>
        </p:txBody>
      </p:sp>
      <p:sp>
        <p:nvSpPr>
          <p:cNvPr id="8" name="Picture Placeholder 8"/>
          <p:cNvSpPr>
            <a:spLocks noGrp="1"/>
          </p:cNvSpPr>
          <p:nvPr>
            <p:ph type="pic" sz="quarter" idx="19" hasCustomPrompt="1"/>
          </p:nvPr>
        </p:nvSpPr>
        <p:spPr>
          <a:xfrm>
            <a:off x="0" y="4572000"/>
            <a:ext cx="12188825" cy="4572000"/>
          </a:xfrm>
          <a:solidFill>
            <a:schemeClr val="bg1">
              <a:lumMod val="95000"/>
            </a:schemeClr>
          </a:solidFill>
        </p:spPr>
        <p:txBody>
          <a:bodyPr>
            <a:normAutofit/>
          </a:bodyPr>
          <a:lstStyle>
            <a:lvl1pPr>
              <a:defRPr sz="3200"/>
            </a:lvl1pPr>
          </a:lstStyle>
          <a:p>
            <a:r>
              <a:rPr lang="id-ID"/>
              <a:t>Pic</a:t>
            </a:r>
            <a:endParaRPr lang="en-AU"/>
          </a:p>
        </p:txBody>
      </p:sp>
      <p:sp>
        <p:nvSpPr>
          <p:cNvPr id="9" name="Picture Placeholder 8"/>
          <p:cNvSpPr>
            <a:spLocks noGrp="1"/>
          </p:cNvSpPr>
          <p:nvPr>
            <p:ph type="pic" sz="quarter" idx="20" hasCustomPrompt="1"/>
          </p:nvPr>
        </p:nvSpPr>
        <p:spPr>
          <a:xfrm>
            <a:off x="12150726" y="4572000"/>
            <a:ext cx="12188825" cy="4572000"/>
          </a:xfrm>
          <a:solidFill>
            <a:schemeClr val="bg1">
              <a:lumMod val="95000"/>
            </a:schemeClr>
          </a:solidFill>
        </p:spPr>
        <p:txBody>
          <a:bodyPr>
            <a:normAutofit/>
          </a:bodyPr>
          <a:lstStyle>
            <a:lvl1pPr>
              <a:defRPr sz="3200"/>
            </a:lvl1pPr>
          </a:lstStyle>
          <a:p>
            <a:r>
              <a:rPr lang="id-ID"/>
              <a:t>Pic</a:t>
            </a:r>
            <a:endParaRPr lang="en-AU"/>
          </a:p>
        </p:txBody>
      </p:sp>
      <p:sp>
        <p:nvSpPr>
          <p:cNvPr id="13" name="Picture Placeholder 8"/>
          <p:cNvSpPr>
            <a:spLocks noGrp="1"/>
          </p:cNvSpPr>
          <p:nvPr>
            <p:ph type="pic" sz="quarter" idx="23" hasCustomPrompt="1"/>
          </p:nvPr>
        </p:nvSpPr>
        <p:spPr>
          <a:xfrm>
            <a:off x="17062450" y="1989343"/>
            <a:ext cx="2527278" cy="593314"/>
          </a:xfrm>
          <a:solidFill>
            <a:schemeClr val="accent4"/>
          </a:solidFill>
        </p:spPr>
        <p:txBody>
          <a:bodyPr>
            <a:normAutofit/>
          </a:bodyPr>
          <a:lstStyle>
            <a:lvl1pPr>
              <a:defRPr sz="1600"/>
            </a:lvl1pPr>
          </a:lstStyle>
          <a:p>
            <a:r>
              <a:rPr lang="id-ID"/>
              <a:t>-</a:t>
            </a:r>
            <a:endParaRPr lang="en-AU"/>
          </a:p>
        </p:txBody>
      </p:sp>
      <p:sp>
        <p:nvSpPr>
          <p:cNvPr id="14" name="Text Placeholder 28"/>
          <p:cNvSpPr>
            <a:spLocks noGrp="1"/>
          </p:cNvSpPr>
          <p:nvPr>
            <p:ph type="body" sz="quarter" idx="24" hasCustomPrompt="1"/>
          </p:nvPr>
        </p:nvSpPr>
        <p:spPr>
          <a:xfrm>
            <a:off x="17181820" y="2088943"/>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15" name="Picture Placeholder 8"/>
          <p:cNvSpPr>
            <a:spLocks noGrp="1"/>
          </p:cNvSpPr>
          <p:nvPr>
            <p:ph type="pic" sz="quarter" idx="25" hasCustomPrompt="1"/>
          </p:nvPr>
        </p:nvSpPr>
        <p:spPr>
          <a:xfrm>
            <a:off x="4811724" y="6575837"/>
            <a:ext cx="2527278" cy="593314"/>
          </a:xfrm>
          <a:solidFill>
            <a:schemeClr val="accent5"/>
          </a:solidFill>
        </p:spPr>
        <p:txBody>
          <a:bodyPr>
            <a:normAutofit/>
          </a:bodyPr>
          <a:lstStyle>
            <a:lvl1pPr>
              <a:defRPr sz="1600"/>
            </a:lvl1pPr>
          </a:lstStyle>
          <a:p>
            <a:r>
              <a:rPr lang="id-ID"/>
              <a:t>-</a:t>
            </a:r>
            <a:endParaRPr lang="en-AU"/>
          </a:p>
        </p:txBody>
      </p:sp>
      <p:sp>
        <p:nvSpPr>
          <p:cNvPr id="16" name="Text Placeholder 28"/>
          <p:cNvSpPr>
            <a:spLocks noGrp="1"/>
          </p:cNvSpPr>
          <p:nvPr>
            <p:ph type="body" sz="quarter" idx="26" hasCustomPrompt="1"/>
          </p:nvPr>
        </p:nvSpPr>
        <p:spPr>
          <a:xfrm>
            <a:off x="4931094" y="6675437"/>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18" name="Text Placeholder 28"/>
          <p:cNvSpPr>
            <a:spLocks noGrp="1"/>
          </p:cNvSpPr>
          <p:nvPr>
            <p:ph type="body" sz="quarter" idx="28" hasCustomPrompt="1"/>
          </p:nvPr>
        </p:nvSpPr>
        <p:spPr>
          <a:xfrm>
            <a:off x="5090857" y="12257089"/>
            <a:ext cx="2311774"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19" name="Title 1"/>
          <p:cNvSpPr>
            <a:spLocks noGrp="1"/>
          </p:cNvSpPr>
          <p:nvPr>
            <p:ph type="title"/>
          </p:nvPr>
        </p:nvSpPr>
        <p:spPr>
          <a:xfrm>
            <a:off x="1637863" y="9466729"/>
            <a:ext cx="21025723" cy="1142535"/>
          </a:xfrm>
        </p:spPr>
        <p:txBody>
          <a:bodyPr>
            <a:noAutofit/>
          </a:bodyPr>
          <a:lstStyle>
            <a:lvl1pPr algn="ctr">
              <a:defRPr sz="72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181052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Picture Placeholder 11"/>
          <p:cNvSpPr>
            <a:spLocks noGrp="1"/>
          </p:cNvSpPr>
          <p:nvPr>
            <p:ph type="pic" sz="quarter" idx="20"/>
          </p:nvPr>
        </p:nvSpPr>
        <p:spPr>
          <a:xfrm>
            <a:off x="-3" y="0"/>
            <a:ext cx="24377651" cy="13654090"/>
          </a:xfrm>
          <a:custGeom>
            <a:avLst/>
            <a:gdLst>
              <a:gd name="connsiteX0" fmla="*/ 21044315 w 24377651"/>
              <a:gd name="connsiteY0" fmla="*/ 0 h 13654090"/>
              <a:gd name="connsiteX1" fmla="*/ 24377651 w 24377651"/>
              <a:gd name="connsiteY1" fmla="*/ 0 h 13654090"/>
              <a:gd name="connsiteX2" fmla="*/ 24377651 w 24377651"/>
              <a:gd name="connsiteY2" fmla="*/ 6596064 h 13654090"/>
              <a:gd name="connsiteX3" fmla="*/ 24377651 w 24377651"/>
              <a:gd name="connsiteY3" fmla="*/ 7058026 h 13654090"/>
              <a:gd name="connsiteX4" fmla="*/ 24377651 w 24377651"/>
              <a:gd name="connsiteY4" fmla="*/ 8215466 h 13654090"/>
              <a:gd name="connsiteX5" fmla="*/ 24225755 w 24377651"/>
              <a:gd name="connsiteY5" fmla="*/ 8190285 h 13654090"/>
              <a:gd name="connsiteX6" fmla="*/ 13604281 w 24377651"/>
              <a:gd name="connsiteY6" fmla="*/ 8984353 h 13654090"/>
              <a:gd name="connsiteX7" fmla="*/ 3421705 w 24377651"/>
              <a:gd name="connsiteY7" fmla="*/ 13581497 h 13654090"/>
              <a:gd name="connsiteX8" fmla="*/ 3333337 w 24377651"/>
              <a:gd name="connsiteY8" fmla="*/ 13654090 h 13654090"/>
              <a:gd name="connsiteX9" fmla="*/ 0 w 24377651"/>
              <a:gd name="connsiteY9" fmla="*/ 13654090 h 13654090"/>
              <a:gd name="connsiteX10" fmla="*/ 0 w 24377651"/>
              <a:gd name="connsiteY10" fmla="*/ 7058026 h 13654090"/>
              <a:gd name="connsiteX11" fmla="*/ 0 w 24377651"/>
              <a:gd name="connsiteY11" fmla="*/ 6596064 h 13654090"/>
              <a:gd name="connsiteX12" fmla="*/ 0 w 24377651"/>
              <a:gd name="connsiteY12" fmla="*/ 5438624 h 13654090"/>
              <a:gd name="connsiteX13" fmla="*/ 151900 w 24377651"/>
              <a:gd name="connsiteY13" fmla="*/ 5463805 h 13654090"/>
              <a:gd name="connsiteX14" fmla="*/ 10773373 w 24377651"/>
              <a:gd name="connsiteY14" fmla="*/ 4669737 h 13654090"/>
              <a:gd name="connsiteX15" fmla="*/ 20955947 w 24377651"/>
              <a:gd name="connsiteY15" fmla="*/ 72593 h 1365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77651" h="13654090">
                <a:moveTo>
                  <a:pt x="21044315" y="0"/>
                </a:moveTo>
                <a:lnTo>
                  <a:pt x="24377651" y="0"/>
                </a:lnTo>
                <a:lnTo>
                  <a:pt x="24377651" y="6596064"/>
                </a:lnTo>
                <a:lnTo>
                  <a:pt x="24377651" y="7058026"/>
                </a:lnTo>
                <a:lnTo>
                  <a:pt x="24377651" y="8215466"/>
                </a:lnTo>
                <a:lnTo>
                  <a:pt x="24225755" y="8190285"/>
                </a:lnTo>
                <a:cubicBezTo>
                  <a:pt x="21350995" y="7764068"/>
                  <a:pt x="17583371" y="7995082"/>
                  <a:pt x="13604281" y="8984353"/>
                </a:cubicBezTo>
                <a:cubicBezTo>
                  <a:pt x="9376497" y="10035454"/>
                  <a:pt x="5760500" y="11731103"/>
                  <a:pt x="3421705" y="13581497"/>
                </a:cubicBezTo>
                <a:lnTo>
                  <a:pt x="3333337" y="13654090"/>
                </a:lnTo>
                <a:lnTo>
                  <a:pt x="0" y="13654090"/>
                </a:lnTo>
                <a:lnTo>
                  <a:pt x="0" y="7058026"/>
                </a:lnTo>
                <a:lnTo>
                  <a:pt x="0" y="6596064"/>
                </a:lnTo>
                <a:lnTo>
                  <a:pt x="0" y="5438624"/>
                </a:lnTo>
                <a:lnTo>
                  <a:pt x="151900" y="5463805"/>
                </a:lnTo>
                <a:cubicBezTo>
                  <a:pt x="3026661" y="5890022"/>
                  <a:pt x="6794285" y="5659008"/>
                  <a:pt x="10773373" y="4669737"/>
                </a:cubicBezTo>
                <a:cubicBezTo>
                  <a:pt x="15001157" y="3618636"/>
                  <a:pt x="18617151" y="1922987"/>
                  <a:pt x="20955947" y="72593"/>
                </a:cubicBezTo>
                <a:close/>
              </a:path>
            </a:pathLst>
          </a:custGeom>
          <a:solidFill>
            <a:schemeClr val="bg1">
              <a:lumMod val="95000"/>
            </a:schemeClr>
          </a:solidFill>
        </p:spPr>
        <p:txBody>
          <a:bodyPr wrap="square">
            <a:noAutofit/>
          </a:bodyPr>
          <a:lstStyle/>
          <a:p>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11" name="Picture Placeholder 10"/>
          <p:cNvSpPr>
            <a:spLocks noGrp="1"/>
          </p:cNvSpPr>
          <p:nvPr>
            <p:ph type="pic" sz="quarter" idx="18" hasCustomPrompt="1"/>
          </p:nvPr>
        </p:nvSpPr>
        <p:spPr>
          <a:xfrm>
            <a:off x="-39319203" y="-17373600"/>
            <a:ext cx="24377652" cy="13716000"/>
          </a:xfrm>
          <a:custGeom>
            <a:avLst/>
            <a:gdLst>
              <a:gd name="connsiteX0" fmla="*/ 21044314 w 24377652"/>
              <a:gd name="connsiteY0" fmla="*/ 0 h 13716000"/>
              <a:gd name="connsiteX1" fmla="*/ 24377652 w 24377652"/>
              <a:gd name="connsiteY1" fmla="*/ 0 h 13716000"/>
              <a:gd name="connsiteX2" fmla="*/ 24377652 w 24377652"/>
              <a:gd name="connsiteY2" fmla="*/ 13716000 h 13716000"/>
              <a:gd name="connsiteX3" fmla="*/ 0 w 24377652"/>
              <a:gd name="connsiteY3" fmla="*/ 13716000 h 13716000"/>
              <a:gd name="connsiteX4" fmla="*/ 0 w 24377652"/>
              <a:gd name="connsiteY4" fmla="*/ 5438623 h 13716000"/>
              <a:gd name="connsiteX5" fmla="*/ 151897 w 24377652"/>
              <a:gd name="connsiteY5" fmla="*/ 5463804 h 13716000"/>
              <a:gd name="connsiteX6" fmla="*/ 10773372 w 24377652"/>
              <a:gd name="connsiteY6" fmla="*/ 4669737 h 13716000"/>
              <a:gd name="connsiteX7" fmla="*/ 20955946 w 24377652"/>
              <a:gd name="connsiteY7" fmla="*/ 72593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77652" h="13716000">
                <a:moveTo>
                  <a:pt x="21044314" y="0"/>
                </a:moveTo>
                <a:lnTo>
                  <a:pt x="24377652" y="0"/>
                </a:lnTo>
                <a:lnTo>
                  <a:pt x="24377652" y="13716000"/>
                </a:lnTo>
                <a:lnTo>
                  <a:pt x="0" y="13716000"/>
                </a:lnTo>
                <a:lnTo>
                  <a:pt x="0" y="5438623"/>
                </a:lnTo>
                <a:lnTo>
                  <a:pt x="151897" y="5463804"/>
                </a:lnTo>
                <a:cubicBezTo>
                  <a:pt x="3026659" y="5890022"/>
                  <a:pt x="6794282" y="5659008"/>
                  <a:pt x="10773372" y="4669737"/>
                </a:cubicBezTo>
                <a:cubicBezTo>
                  <a:pt x="15001156" y="3618636"/>
                  <a:pt x="18617150" y="1922987"/>
                  <a:pt x="20955946" y="72593"/>
                </a:cubicBezTo>
                <a:close/>
              </a:path>
            </a:pathLst>
          </a:custGeom>
          <a:solidFill>
            <a:schemeClr val="bg1">
              <a:lumMod val="95000"/>
            </a:schemeClr>
          </a:solidFill>
        </p:spPr>
        <p:txBody>
          <a:bodyPr wrap="square">
            <a:noAutofit/>
          </a:bodyPr>
          <a:lstStyle>
            <a:lvl1pPr>
              <a:defRPr sz="3200"/>
            </a:lvl1pPr>
          </a:lstStyle>
          <a:p>
            <a:r>
              <a:rPr lang="id-ID"/>
              <a:t>Pic</a:t>
            </a:r>
            <a:endParaRPr lang="en-AU"/>
          </a:p>
        </p:txBody>
      </p:sp>
      <p:sp>
        <p:nvSpPr>
          <p:cNvPr id="16" name="Title 1"/>
          <p:cNvSpPr>
            <a:spLocks noGrp="1"/>
          </p:cNvSpPr>
          <p:nvPr>
            <p:ph type="title"/>
          </p:nvPr>
        </p:nvSpPr>
        <p:spPr>
          <a:xfrm>
            <a:off x="1675963" y="526473"/>
            <a:ext cx="21025723" cy="1556904"/>
          </a:xfrm>
        </p:spPr>
        <p:txBody>
          <a:bodyPr/>
          <a:lstStyle>
            <a:lvl1pPr algn="ctr">
              <a:defRPr>
                <a:solidFill>
                  <a:schemeClr val="tx1">
                    <a:lumMod val="75000"/>
                    <a:lumOff val="25000"/>
                  </a:schemeClr>
                </a:solidFill>
              </a:defRPr>
            </a:lvl1pPr>
          </a:lstStyle>
          <a:p>
            <a:r>
              <a:rPr lang="en-US" dirty="0"/>
              <a:t>Click to edit Master title style</a:t>
            </a:r>
          </a:p>
        </p:txBody>
      </p:sp>
      <p:sp>
        <p:nvSpPr>
          <p:cNvPr id="17" name="Content Placeholder 2"/>
          <p:cNvSpPr>
            <a:spLocks noGrp="1"/>
          </p:cNvSpPr>
          <p:nvPr>
            <p:ph idx="1"/>
          </p:nvPr>
        </p:nvSpPr>
        <p:spPr>
          <a:xfrm>
            <a:off x="1675963" y="2083377"/>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18" name="Picture Placeholder 9"/>
          <p:cNvSpPr>
            <a:spLocks noGrp="1"/>
          </p:cNvSpPr>
          <p:nvPr>
            <p:ph type="pic" sz="quarter" idx="13" hasCustomPrompt="1"/>
          </p:nvPr>
        </p:nvSpPr>
        <p:spPr>
          <a:xfrm>
            <a:off x="20050281" y="7347745"/>
            <a:ext cx="2088355" cy="2088355"/>
          </a:xfrm>
          <a:custGeom>
            <a:avLst/>
            <a:gdLst>
              <a:gd name="connsiteX0" fmla="*/ 1685925 w 3371850"/>
              <a:gd name="connsiteY0" fmla="*/ 0 h 3371850"/>
              <a:gd name="connsiteX1" fmla="*/ 3371850 w 3371850"/>
              <a:gd name="connsiteY1" fmla="*/ 1685925 h 3371850"/>
              <a:gd name="connsiteX2" fmla="*/ 1685925 w 3371850"/>
              <a:gd name="connsiteY2" fmla="*/ 3371850 h 3371850"/>
              <a:gd name="connsiteX3" fmla="*/ 0 w 3371850"/>
              <a:gd name="connsiteY3" fmla="*/ 1685925 h 3371850"/>
              <a:gd name="connsiteX4" fmla="*/ 1685925 w 3371850"/>
              <a:gd name="connsiteY4" fmla="*/ 0 h 337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50" h="3371850">
                <a:moveTo>
                  <a:pt x="1685925" y="0"/>
                </a:moveTo>
                <a:cubicBezTo>
                  <a:pt x="2617036" y="0"/>
                  <a:pt x="3371850" y="754814"/>
                  <a:pt x="3371850" y="1685925"/>
                </a:cubicBezTo>
                <a:cubicBezTo>
                  <a:pt x="3371850" y="2617036"/>
                  <a:pt x="2617036" y="3371850"/>
                  <a:pt x="1685925" y="3371850"/>
                </a:cubicBezTo>
                <a:cubicBezTo>
                  <a:pt x="754814" y="3371850"/>
                  <a:pt x="0" y="2617036"/>
                  <a:pt x="0" y="1685925"/>
                </a:cubicBezTo>
                <a:cubicBezTo>
                  <a:pt x="0" y="754814"/>
                  <a:pt x="754814" y="0"/>
                  <a:pt x="1685925" y="0"/>
                </a:cubicBezTo>
                <a:close/>
              </a:path>
            </a:pathLst>
          </a:custGeom>
          <a:solidFill>
            <a:schemeClr val="bg1">
              <a:lumMod val="95000"/>
            </a:schemeClr>
          </a:solidFill>
          <a:ln w="12700">
            <a:solidFill>
              <a:schemeClr val="bg1"/>
            </a:solidFill>
          </a:ln>
        </p:spPr>
        <p:txBody>
          <a:bodyPr wrap="square">
            <a:noAutofit/>
          </a:bodyPr>
          <a:lstStyle>
            <a:lvl1pPr>
              <a:defRPr sz="2400"/>
            </a:lvl1pPr>
          </a:lstStyle>
          <a:p>
            <a:r>
              <a:rPr lang="id-ID"/>
              <a:t>Pic</a:t>
            </a:r>
            <a:endParaRPr lang="en-AU"/>
          </a:p>
        </p:txBody>
      </p:sp>
    </p:spTree>
    <p:extLst>
      <p:ext uri="{BB962C8B-B14F-4D97-AF65-F5344CB8AC3E}">
        <p14:creationId xmlns:p14="http://schemas.microsoft.com/office/powerpoint/2010/main" val="3768048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p:cNvSpPr/>
          <p:nvPr userDrawn="1"/>
        </p:nvSpPr>
        <p:spPr>
          <a:xfrm>
            <a:off x="12188825" y="0"/>
            <a:ext cx="1218882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8"/>
          <p:cNvSpPr>
            <a:spLocks noGrp="1"/>
          </p:cNvSpPr>
          <p:nvPr>
            <p:ph type="pic" sz="quarter" idx="17" hasCustomPrompt="1"/>
          </p:nvPr>
        </p:nvSpPr>
        <p:spPr>
          <a:xfrm>
            <a:off x="-1" y="0"/>
            <a:ext cx="12226926" cy="13716000"/>
          </a:xfrm>
          <a:solidFill>
            <a:schemeClr val="bg1">
              <a:lumMod val="95000"/>
            </a:schemeClr>
          </a:solidFill>
        </p:spPr>
        <p:txBody>
          <a:bodyPr>
            <a:normAutofit/>
          </a:bodyPr>
          <a:lstStyle>
            <a:lvl1pPr>
              <a:defRPr sz="3200"/>
            </a:lvl1pPr>
          </a:lstStyle>
          <a:p>
            <a:r>
              <a:rPr lang="id-ID"/>
              <a:t>Pic</a:t>
            </a:r>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16" name="Title 1"/>
          <p:cNvSpPr>
            <a:spLocks noGrp="1"/>
          </p:cNvSpPr>
          <p:nvPr>
            <p:ph type="title"/>
          </p:nvPr>
        </p:nvSpPr>
        <p:spPr>
          <a:xfrm>
            <a:off x="1603375" y="5349299"/>
            <a:ext cx="9120043" cy="3406774"/>
          </a:xfrm>
          <a:ln>
            <a:solidFill>
              <a:schemeClr val="accent2"/>
            </a:solidFill>
          </a:ln>
        </p:spPr>
        <p:txBody>
          <a:bodyPr/>
          <a:lstStyle>
            <a:lvl1pPr algn="ctr">
              <a:defRPr>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845717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7" name="Rectangle 6"/>
          <p:cNvSpPr/>
          <p:nvPr userDrawn="1"/>
        </p:nvSpPr>
        <p:spPr>
          <a:xfrm>
            <a:off x="0" y="0"/>
            <a:ext cx="1218882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a:spLocks noGrp="1"/>
          </p:cNvSpPr>
          <p:nvPr>
            <p:ph type="title"/>
          </p:nvPr>
        </p:nvSpPr>
        <p:spPr>
          <a:xfrm>
            <a:off x="1603375" y="5444898"/>
            <a:ext cx="9120043" cy="3406774"/>
          </a:xfrm>
          <a:ln>
            <a:solidFill>
              <a:schemeClr val="bg1"/>
            </a:solidFill>
          </a:ln>
        </p:spPr>
        <p:txBody>
          <a:bodyPr/>
          <a:lstStyle>
            <a:lvl1pPr algn="ctr">
              <a:defRPr>
                <a:solidFill>
                  <a:schemeClr val="bg1"/>
                </a:solidFill>
              </a:defRPr>
            </a:lvl1pPr>
          </a:lstStyle>
          <a:p>
            <a:r>
              <a:rPr lang="en-US" dirty="0"/>
              <a:t>Click to edit Master title style</a:t>
            </a:r>
          </a:p>
        </p:txBody>
      </p:sp>
      <p:sp>
        <p:nvSpPr>
          <p:cNvPr id="10" name="Picture Placeholder 8"/>
          <p:cNvSpPr>
            <a:spLocks noGrp="1"/>
          </p:cNvSpPr>
          <p:nvPr>
            <p:ph type="pic" sz="quarter" idx="17" hasCustomPrompt="1"/>
          </p:nvPr>
        </p:nvSpPr>
        <p:spPr>
          <a:xfrm>
            <a:off x="12188824" y="0"/>
            <a:ext cx="12188825" cy="4572000"/>
          </a:xfrm>
          <a:solidFill>
            <a:schemeClr val="bg1">
              <a:lumMod val="95000"/>
            </a:schemeClr>
          </a:solidFill>
        </p:spPr>
        <p:txBody>
          <a:bodyPr>
            <a:normAutofit/>
          </a:bodyPr>
          <a:lstStyle>
            <a:lvl1pPr>
              <a:defRPr sz="3200"/>
            </a:lvl1pPr>
          </a:lstStyle>
          <a:p>
            <a:r>
              <a:rPr lang="id-ID"/>
              <a:t>Pic</a:t>
            </a:r>
            <a:endParaRPr lang="en-AU"/>
          </a:p>
        </p:txBody>
      </p:sp>
      <p:sp>
        <p:nvSpPr>
          <p:cNvPr id="11" name="Picture Placeholder 8"/>
          <p:cNvSpPr>
            <a:spLocks noGrp="1"/>
          </p:cNvSpPr>
          <p:nvPr>
            <p:ph type="pic" sz="quarter" idx="21" hasCustomPrompt="1"/>
          </p:nvPr>
        </p:nvSpPr>
        <p:spPr>
          <a:xfrm>
            <a:off x="12188824" y="4572000"/>
            <a:ext cx="12188825" cy="4572000"/>
          </a:xfrm>
          <a:solidFill>
            <a:schemeClr val="bg1">
              <a:lumMod val="95000"/>
            </a:schemeClr>
          </a:solidFill>
        </p:spPr>
        <p:txBody>
          <a:bodyPr>
            <a:normAutofit/>
          </a:bodyPr>
          <a:lstStyle>
            <a:lvl1pPr>
              <a:defRPr sz="3200"/>
            </a:lvl1pPr>
          </a:lstStyle>
          <a:p>
            <a:r>
              <a:rPr lang="id-ID"/>
              <a:t>Pic</a:t>
            </a:r>
            <a:endParaRPr lang="en-AU"/>
          </a:p>
        </p:txBody>
      </p:sp>
      <p:sp>
        <p:nvSpPr>
          <p:cNvPr id="12" name="Picture Placeholder 8"/>
          <p:cNvSpPr>
            <a:spLocks noGrp="1"/>
          </p:cNvSpPr>
          <p:nvPr>
            <p:ph type="pic" sz="quarter" idx="25" hasCustomPrompt="1"/>
          </p:nvPr>
        </p:nvSpPr>
        <p:spPr>
          <a:xfrm>
            <a:off x="12188824" y="9144000"/>
            <a:ext cx="12188825" cy="4572000"/>
          </a:xfrm>
          <a:solidFill>
            <a:schemeClr val="bg1">
              <a:lumMod val="95000"/>
            </a:schemeClr>
          </a:solidFill>
        </p:spPr>
        <p:txBody>
          <a:bodyPr>
            <a:normAutofit/>
          </a:bodyPr>
          <a:lstStyle>
            <a:lvl1pPr>
              <a:defRPr sz="3200"/>
            </a:lvl1pPr>
          </a:lstStyle>
          <a:p>
            <a:r>
              <a:rPr lang="id-ID"/>
              <a:t>Pic</a:t>
            </a:r>
            <a:endParaRPr lang="en-AU"/>
          </a:p>
        </p:txBody>
      </p:sp>
      <p:sp>
        <p:nvSpPr>
          <p:cNvPr id="13" name="Picture Placeholder 8"/>
          <p:cNvSpPr>
            <a:spLocks noGrp="1"/>
          </p:cNvSpPr>
          <p:nvPr>
            <p:ph type="pic" sz="quarter" idx="26" hasCustomPrompt="1"/>
          </p:nvPr>
        </p:nvSpPr>
        <p:spPr>
          <a:xfrm>
            <a:off x="18545175" y="0"/>
            <a:ext cx="5832473" cy="4572000"/>
          </a:xfrm>
          <a:solidFill>
            <a:schemeClr val="accent2">
              <a:alpha val="70000"/>
            </a:schemeClr>
          </a:solidFill>
        </p:spPr>
        <p:txBody>
          <a:bodyPr>
            <a:normAutofit/>
          </a:bodyPr>
          <a:lstStyle>
            <a:lvl1pPr>
              <a:defRPr sz="3200"/>
            </a:lvl1pPr>
          </a:lstStyle>
          <a:p>
            <a:r>
              <a:rPr lang="id-ID"/>
              <a:t>Pic</a:t>
            </a:r>
            <a:endParaRPr lang="en-AU"/>
          </a:p>
        </p:txBody>
      </p:sp>
      <p:sp>
        <p:nvSpPr>
          <p:cNvPr id="14" name="Picture Placeholder 8"/>
          <p:cNvSpPr>
            <a:spLocks noGrp="1"/>
          </p:cNvSpPr>
          <p:nvPr>
            <p:ph type="pic" sz="quarter" idx="27" hasCustomPrompt="1"/>
          </p:nvPr>
        </p:nvSpPr>
        <p:spPr>
          <a:xfrm>
            <a:off x="18545175" y="4572000"/>
            <a:ext cx="5832473" cy="4572000"/>
          </a:xfrm>
          <a:solidFill>
            <a:schemeClr val="accent3">
              <a:alpha val="70000"/>
            </a:schemeClr>
          </a:solidFill>
        </p:spPr>
        <p:txBody>
          <a:bodyPr>
            <a:normAutofit/>
          </a:bodyPr>
          <a:lstStyle>
            <a:lvl1pPr>
              <a:defRPr sz="3200"/>
            </a:lvl1pPr>
          </a:lstStyle>
          <a:p>
            <a:r>
              <a:rPr lang="id-ID"/>
              <a:t>Pic</a:t>
            </a:r>
            <a:endParaRPr lang="en-AU"/>
          </a:p>
        </p:txBody>
      </p:sp>
      <p:sp>
        <p:nvSpPr>
          <p:cNvPr id="15" name="Picture Placeholder 8"/>
          <p:cNvSpPr>
            <a:spLocks noGrp="1"/>
          </p:cNvSpPr>
          <p:nvPr>
            <p:ph type="pic" sz="quarter" idx="28" hasCustomPrompt="1"/>
          </p:nvPr>
        </p:nvSpPr>
        <p:spPr>
          <a:xfrm>
            <a:off x="18545175" y="9144000"/>
            <a:ext cx="5832473" cy="4572000"/>
          </a:xfrm>
          <a:solidFill>
            <a:schemeClr val="accent4">
              <a:alpha val="70000"/>
            </a:schemeClr>
          </a:solidFill>
        </p:spPr>
        <p:txBody>
          <a:bodyPr>
            <a:normAutofit/>
          </a:bodyPr>
          <a:lstStyle>
            <a:lvl1pPr>
              <a:defRPr sz="3200"/>
            </a:lvl1pPr>
          </a:lstStyle>
          <a:p>
            <a:r>
              <a:rPr lang="id-ID"/>
              <a:t>Pic</a:t>
            </a:r>
            <a:endParaRPr lang="en-AU"/>
          </a:p>
        </p:txBody>
      </p:sp>
      <p:sp>
        <p:nvSpPr>
          <p:cNvPr id="16" name="Text Placeholder 33"/>
          <p:cNvSpPr>
            <a:spLocks noGrp="1"/>
          </p:cNvSpPr>
          <p:nvPr>
            <p:ph type="body" sz="quarter" idx="29" hasCustomPrompt="1"/>
          </p:nvPr>
        </p:nvSpPr>
        <p:spPr>
          <a:xfrm>
            <a:off x="19005097" y="1041400"/>
            <a:ext cx="4783817" cy="415925"/>
          </a:xfrm>
        </p:spPr>
        <p:txBody>
          <a:bodyPr>
            <a:noAutofit/>
          </a:bodyPr>
          <a:lstStyle>
            <a:lvl1pPr algn="ctr">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7" name="Text Placeholder 33"/>
          <p:cNvSpPr>
            <a:spLocks noGrp="1"/>
          </p:cNvSpPr>
          <p:nvPr>
            <p:ph type="body" sz="quarter" idx="30" hasCustomPrompt="1"/>
          </p:nvPr>
        </p:nvSpPr>
        <p:spPr>
          <a:xfrm>
            <a:off x="19005097" y="1651001"/>
            <a:ext cx="4783817" cy="2079169"/>
          </a:xfrm>
        </p:spPr>
        <p:txBody>
          <a:bodyPr>
            <a:noAutofit/>
          </a:bodyPr>
          <a:lstStyle>
            <a:lvl1pPr algn="ctr">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8" name="Text Placeholder 33"/>
          <p:cNvSpPr>
            <a:spLocks noGrp="1"/>
          </p:cNvSpPr>
          <p:nvPr>
            <p:ph type="body" sz="quarter" idx="31" hasCustomPrompt="1"/>
          </p:nvPr>
        </p:nvSpPr>
        <p:spPr>
          <a:xfrm>
            <a:off x="19005097" y="5499100"/>
            <a:ext cx="4783817" cy="415925"/>
          </a:xfrm>
        </p:spPr>
        <p:txBody>
          <a:bodyPr>
            <a:noAutofit/>
          </a:bodyPr>
          <a:lstStyle>
            <a:lvl1pPr algn="ctr">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9" name="Text Placeholder 33"/>
          <p:cNvSpPr>
            <a:spLocks noGrp="1"/>
          </p:cNvSpPr>
          <p:nvPr>
            <p:ph type="body" sz="quarter" idx="32" hasCustomPrompt="1"/>
          </p:nvPr>
        </p:nvSpPr>
        <p:spPr>
          <a:xfrm>
            <a:off x="19005097" y="6108701"/>
            <a:ext cx="4783817" cy="2079169"/>
          </a:xfrm>
        </p:spPr>
        <p:txBody>
          <a:bodyPr>
            <a:noAutofit/>
          </a:bodyPr>
          <a:lstStyle>
            <a:lvl1pPr algn="ctr">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0" name="Text Placeholder 33"/>
          <p:cNvSpPr>
            <a:spLocks noGrp="1"/>
          </p:cNvSpPr>
          <p:nvPr>
            <p:ph type="body" sz="quarter" idx="33" hasCustomPrompt="1"/>
          </p:nvPr>
        </p:nvSpPr>
        <p:spPr>
          <a:xfrm>
            <a:off x="19005097" y="10127800"/>
            <a:ext cx="4783817" cy="415925"/>
          </a:xfrm>
        </p:spPr>
        <p:txBody>
          <a:bodyPr>
            <a:noAutofit/>
          </a:bodyPr>
          <a:lstStyle>
            <a:lvl1pPr algn="ctr">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1" name="Text Placeholder 33"/>
          <p:cNvSpPr>
            <a:spLocks noGrp="1"/>
          </p:cNvSpPr>
          <p:nvPr>
            <p:ph type="body" sz="quarter" idx="34" hasCustomPrompt="1"/>
          </p:nvPr>
        </p:nvSpPr>
        <p:spPr>
          <a:xfrm>
            <a:off x="19005097" y="10737401"/>
            <a:ext cx="4783817" cy="2079169"/>
          </a:xfrm>
        </p:spPr>
        <p:txBody>
          <a:bodyPr>
            <a:noAutofit/>
          </a:bodyPr>
          <a:lstStyle>
            <a:lvl1pPr algn="ctr">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919996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7"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8" name="Picture Placeholder 8"/>
          <p:cNvSpPr>
            <a:spLocks noGrp="1"/>
          </p:cNvSpPr>
          <p:nvPr>
            <p:ph type="pic" sz="quarter" idx="14" hasCustomPrompt="1"/>
          </p:nvPr>
        </p:nvSpPr>
        <p:spPr>
          <a:xfrm>
            <a:off x="3286125" y="4229193"/>
            <a:ext cx="6454588" cy="3713070"/>
          </a:xfrm>
          <a:solidFill>
            <a:schemeClr val="bg1">
              <a:lumMod val="95000"/>
            </a:schemeClr>
          </a:solidFill>
        </p:spPr>
        <p:txBody>
          <a:bodyPr>
            <a:normAutofit/>
          </a:bodyPr>
          <a:lstStyle>
            <a:lvl1pPr>
              <a:defRPr sz="3200"/>
            </a:lvl1pPr>
          </a:lstStyle>
          <a:p>
            <a:r>
              <a:rPr lang="id-ID"/>
              <a:t>Pic</a:t>
            </a:r>
            <a:endParaRPr lang="en-AU"/>
          </a:p>
        </p:txBody>
      </p:sp>
      <p:sp>
        <p:nvSpPr>
          <p:cNvPr id="9" name="Picture Placeholder 8"/>
          <p:cNvSpPr>
            <a:spLocks noGrp="1"/>
          </p:cNvSpPr>
          <p:nvPr>
            <p:ph type="pic" sz="quarter" idx="23" hasCustomPrompt="1"/>
          </p:nvPr>
        </p:nvSpPr>
        <p:spPr>
          <a:xfrm>
            <a:off x="6446520" y="7348949"/>
            <a:ext cx="3294193" cy="593314"/>
          </a:xfrm>
          <a:solidFill>
            <a:schemeClr val="accent1"/>
          </a:solidFill>
        </p:spPr>
        <p:txBody>
          <a:bodyPr>
            <a:normAutofit/>
          </a:bodyPr>
          <a:lstStyle>
            <a:lvl1pPr>
              <a:defRPr sz="1600"/>
            </a:lvl1pPr>
          </a:lstStyle>
          <a:p>
            <a:r>
              <a:rPr lang="id-ID"/>
              <a:t>-</a:t>
            </a:r>
            <a:endParaRPr lang="en-AU"/>
          </a:p>
        </p:txBody>
      </p:sp>
      <p:sp>
        <p:nvSpPr>
          <p:cNvPr id="10" name="Text Placeholder 28"/>
          <p:cNvSpPr>
            <a:spLocks noGrp="1"/>
          </p:cNvSpPr>
          <p:nvPr>
            <p:ph type="body" sz="quarter" idx="22" hasCustomPrompt="1"/>
          </p:nvPr>
        </p:nvSpPr>
        <p:spPr>
          <a:xfrm>
            <a:off x="6631286" y="7448549"/>
            <a:ext cx="3013293" cy="365126"/>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Tree>
    <p:extLst>
      <p:ext uri="{BB962C8B-B14F-4D97-AF65-F5344CB8AC3E}">
        <p14:creationId xmlns:p14="http://schemas.microsoft.com/office/powerpoint/2010/main" val="211159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2040" y="3708960"/>
            <a:ext cx="21025723" cy="1405966"/>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1712040" y="5817082"/>
            <a:ext cx="21025723" cy="755168"/>
          </a:xfrm>
        </p:spPr>
        <p:txBody>
          <a:bodyPr>
            <a:normAutofit/>
          </a:bodyPr>
          <a:lstStyle>
            <a:lvl1pPr marL="0" indent="0" algn="ctr">
              <a:buNone/>
              <a:defRPr sz="3200" baseline="0"/>
            </a:lvl1pPr>
            <a:lvl2pPr marL="914171" indent="0">
              <a:buNone/>
              <a:defRPr/>
            </a:lvl2pPr>
            <a:lvl3pPr marL="1828343" indent="0">
              <a:buNone/>
              <a:defRPr/>
            </a:lvl3pPr>
            <a:lvl4pPr marL="2742514" indent="0">
              <a:buNone/>
              <a:defRPr/>
            </a:lvl4pPr>
            <a:lvl5pPr marL="3656685" indent="0">
              <a:buNone/>
              <a:defRPr/>
            </a:lvl5pPr>
          </a:lstStyle>
          <a:p>
            <a:pPr lvl="0"/>
            <a:endParaRPr lang="en-US" dirty="0"/>
          </a:p>
        </p:txBody>
      </p:sp>
      <p:sp>
        <p:nvSpPr>
          <p:cNvPr id="4" name="Date Placeholder 3"/>
          <p:cNvSpPr>
            <a:spLocks noGrp="1"/>
          </p:cNvSpPr>
          <p:nvPr>
            <p:ph type="dt" sz="half" idx="10"/>
          </p:nvPr>
        </p:nvSpPr>
        <p:spPr/>
        <p:txBody>
          <a:bodyPr/>
          <a:lstStyle/>
          <a:p>
            <a:fld id="{D10A8127-CC2B-4D43-81E8-C155223775C4}" type="datetimeFigureOut">
              <a:rPr lang="en-AU" smtClean="0"/>
              <a:t>10/12/2019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
        <p:nvSpPr>
          <p:cNvPr id="9" name="Rectangle 8"/>
          <p:cNvSpPr/>
          <p:nvPr userDrawn="1"/>
        </p:nvSpPr>
        <p:spPr>
          <a:xfrm>
            <a:off x="11448382" y="5305985"/>
            <a:ext cx="1553038" cy="9143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a:solidFill>
                <a:schemeClr val="accent2"/>
              </a:solidFill>
              <a:latin typeface="Open Sans Light"/>
            </a:endParaRPr>
          </a:p>
        </p:txBody>
      </p:sp>
      <p:sp>
        <p:nvSpPr>
          <p:cNvPr id="11" name="Text Placeholder 10"/>
          <p:cNvSpPr>
            <a:spLocks noGrp="1"/>
          </p:cNvSpPr>
          <p:nvPr>
            <p:ph type="body" sz="quarter" idx="13"/>
          </p:nvPr>
        </p:nvSpPr>
        <p:spPr>
          <a:xfrm>
            <a:off x="3171826" y="7458075"/>
            <a:ext cx="18030824" cy="2400300"/>
          </a:xfrm>
        </p:spPr>
        <p:txBody>
          <a:bodyPr>
            <a:noAutofit/>
          </a:bodyPr>
          <a:lstStyle>
            <a:lvl1pPr marL="0" indent="0" algn="ctr">
              <a:buNone/>
              <a:defRPr sz="2800"/>
            </a:lvl1pPr>
            <a:lvl2pPr marL="914171" indent="0">
              <a:buNone/>
              <a:defRPr sz="2800"/>
            </a:lvl2pPr>
            <a:lvl3pPr marL="1828343" indent="0">
              <a:buNone/>
              <a:defRPr sz="2800"/>
            </a:lvl3pPr>
            <a:lvl4pPr marL="2742514" indent="0">
              <a:buNone/>
              <a:defRPr sz="2800"/>
            </a:lvl4pPr>
            <a:lvl5pPr marL="3656685" indent="0">
              <a:buNone/>
              <a:defRPr sz="2800"/>
            </a:lvl5pPr>
          </a:lstStyle>
          <a:p>
            <a:pPr lvl="0"/>
            <a:r>
              <a:rPr lang="en-US" dirty="0"/>
              <a:t>Click to edit Master text styles</a:t>
            </a:r>
            <a:endParaRPr lang="en-AU" dirty="0"/>
          </a:p>
        </p:txBody>
      </p:sp>
    </p:spTree>
    <p:extLst>
      <p:ext uri="{BB962C8B-B14F-4D97-AF65-F5344CB8AC3E}">
        <p14:creationId xmlns:p14="http://schemas.microsoft.com/office/powerpoint/2010/main" val="1767965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7"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8" name="Picture Placeholder 8"/>
          <p:cNvSpPr>
            <a:spLocks noGrp="1"/>
          </p:cNvSpPr>
          <p:nvPr>
            <p:ph type="pic" sz="quarter" idx="14" hasCustomPrompt="1"/>
          </p:nvPr>
        </p:nvSpPr>
        <p:spPr>
          <a:xfrm>
            <a:off x="3286125" y="4040935"/>
            <a:ext cx="6454588" cy="3713070"/>
          </a:xfrm>
          <a:solidFill>
            <a:schemeClr val="bg1">
              <a:lumMod val="95000"/>
            </a:schemeClr>
          </a:solidFill>
        </p:spPr>
        <p:txBody>
          <a:bodyPr>
            <a:normAutofit/>
          </a:bodyPr>
          <a:lstStyle>
            <a:lvl1pPr>
              <a:defRPr sz="3200"/>
            </a:lvl1pPr>
          </a:lstStyle>
          <a:p>
            <a:r>
              <a:rPr lang="id-ID"/>
              <a:t>Pic</a:t>
            </a:r>
            <a:endParaRPr lang="en-AU"/>
          </a:p>
        </p:txBody>
      </p:sp>
      <p:sp>
        <p:nvSpPr>
          <p:cNvPr id="9" name="Picture Placeholder 8"/>
          <p:cNvSpPr>
            <a:spLocks noGrp="1"/>
          </p:cNvSpPr>
          <p:nvPr>
            <p:ph type="pic" sz="quarter" idx="23" hasCustomPrompt="1"/>
          </p:nvPr>
        </p:nvSpPr>
        <p:spPr>
          <a:xfrm>
            <a:off x="6438900" y="7160691"/>
            <a:ext cx="3301813" cy="593314"/>
          </a:xfrm>
          <a:solidFill>
            <a:schemeClr val="accent1"/>
          </a:solidFill>
        </p:spPr>
        <p:txBody>
          <a:bodyPr>
            <a:normAutofit/>
          </a:bodyPr>
          <a:lstStyle>
            <a:lvl1pPr>
              <a:defRPr sz="1600"/>
            </a:lvl1pPr>
          </a:lstStyle>
          <a:p>
            <a:r>
              <a:rPr lang="id-ID"/>
              <a:t>-</a:t>
            </a:r>
            <a:endParaRPr lang="en-AU"/>
          </a:p>
        </p:txBody>
      </p:sp>
      <p:sp>
        <p:nvSpPr>
          <p:cNvPr id="10" name="Text Placeholder 28"/>
          <p:cNvSpPr>
            <a:spLocks noGrp="1"/>
          </p:cNvSpPr>
          <p:nvPr>
            <p:ph type="body" sz="quarter" idx="22" hasCustomPrompt="1"/>
          </p:nvPr>
        </p:nvSpPr>
        <p:spPr>
          <a:xfrm>
            <a:off x="6624316" y="7260290"/>
            <a:ext cx="3020263" cy="397809"/>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
        <p:nvSpPr>
          <p:cNvPr id="11" name="Picture Placeholder 8"/>
          <p:cNvSpPr>
            <a:spLocks noGrp="1"/>
          </p:cNvSpPr>
          <p:nvPr>
            <p:ph type="pic" sz="quarter" idx="24" hasCustomPrompt="1"/>
          </p:nvPr>
        </p:nvSpPr>
        <p:spPr>
          <a:xfrm>
            <a:off x="14496698" y="4040935"/>
            <a:ext cx="6454588" cy="3713070"/>
          </a:xfrm>
          <a:solidFill>
            <a:schemeClr val="bg1">
              <a:lumMod val="95000"/>
            </a:schemeClr>
          </a:solidFill>
        </p:spPr>
        <p:txBody>
          <a:bodyPr>
            <a:normAutofit/>
          </a:bodyPr>
          <a:lstStyle>
            <a:lvl1pPr>
              <a:defRPr sz="3200"/>
            </a:lvl1pPr>
          </a:lstStyle>
          <a:p>
            <a:r>
              <a:rPr lang="id-ID"/>
              <a:t>Pic</a:t>
            </a:r>
            <a:endParaRPr lang="en-AU"/>
          </a:p>
        </p:txBody>
      </p:sp>
      <p:sp>
        <p:nvSpPr>
          <p:cNvPr id="14" name="Text Placeholder 33"/>
          <p:cNvSpPr>
            <a:spLocks noGrp="1"/>
          </p:cNvSpPr>
          <p:nvPr>
            <p:ph type="body" sz="quarter" idx="27" hasCustomPrompt="1"/>
          </p:nvPr>
        </p:nvSpPr>
        <p:spPr>
          <a:xfrm>
            <a:off x="3286125" y="8763000"/>
            <a:ext cx="6454588" cy="550864"/>
          </a:xfrm>
        </p:spPr>
        <p:txBody>
          <a:bodyPr>
            <a:noAutofit/>
          </a:bodyPr>
          <a:lstStyle>
            <a:lvl1pPr algn="l">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5" name="Text Placeholder 33"/>
          <p:cNvSpPr>
            <a:spLocks noGrp="1"/>
          </p:cNvSpPr>
          <p:nvPr>
            <p:ph type="body" sz="quarter" idx="28" hasCustomPrompt="1"/>
          </p:nvPr>
        </p:nvSpPr>
        <p:spPr>
          <a:xfrm>
            <a:off x="3286125" y="9442452"/>
            <a:ext cx="6454588" cy="2114920"/>
          </a:xfrm>
        </p:spPr>
        <p:txBody>
          <a:bodyPr>
            <a:noAutofit/>
          </a:bodyPr>
          <a:lstStyle>
            <a:lvl1pPr algn="l">
              <a:lnSpc>
                <a:spcPct val="150000"/>
              </a:lnSpc>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6" name="Text Placeholder 33"/>
          <p:cNvSpPr>
            <a:spLocks noGrp="1"/>
          </p:cNvSpPr>
          <p:nvPr>
            <p:ph type="body" sz="quarter" idx="29" hasCustomPrompt="1"/>
          </p:nvPr>
        </p:nvSpPr>
        <p:spPr>
          <a:xfrm>
            <a:off x="14496698" y="8716310"/>
            <a:ext cx="6454588" cy="550864"/>
          </a:xfrm>
        </p:spPr>
        <p:txBody>
          <a:bodyPr>
            <a:noAutofit/>
          </a:bodyPr>
          <a:lstStyle>
            <a:lvl1pPr algn="l">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7" name="Text Placeholder 33"/>
          <p:cNvSpPr>
            <a:spLocks noGrp="1"/>
          </p:cNvSpPr>
          <p:nvPr>
            <p:ph type="body" sz="quarter" idx="30" hasCustomPrompt="1"/>
          </p:nvPr>
        </p:nvSpPr>
        <p:spPr>
          <a:xfrm>
            <a:off x="14496698" y="9395762"/>
            <a:ext cx="6454588" cy="2114920"/>
          </a:xfrm>
        </p:spPr>
        <p:txBody>
          <a:bodyPr>
            <a:noAutofit/>
          </a:bodyPr>
          <a:lstStyle>
            <a:lvl1pPr algn="l">
              <a:lnSpc>
                <a:spcPct val="150000"/>
              </a:lnSpc>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8" name="Picture Placeholder 8"/>
          <p:cNvSpPr>
            <a:spLocks noGrp="1"/>
          </p:cNvSpPr>
          <p:nvPr>
            <p:ph type="pic" sz="quarter" idx="31" hasCustomPrompt="1"/>
          </p:nvPr>
        </p:nvSpPr>
        <p:spPr>
          <a:xfrm>
            <a:off x="14496698" y="7160691"/>
            <a:ext cx="3301813" cy="593314"/>
          </a:xfrm>
          <a:solidFill>
            <a:schemeClr val="accent2"/>
          </a:solidFill>
        </p:spPr>
        <p:txBody>
          <a:bodyPr>
            <a:normAutofit/>
          </a:bodyPr>
          <a:lstStyle>
            <a:lvl1pPr>
              <a:defRPr sz="1600"/>
            </a:lvl1pPr>
          </a:lstStyle>
          <a:p>
            <a:r>
              <a:rPr lang="id-ID"/>
              <a:t>-</a:t>
            </a:r>
            <a:endParaRPr lang="en-AU"/>
          </a:p>
        </p:txBody>
      </p:sp>
      <p:sp>
        <p:nvSpPr>
          <p:cNvPr id="19" name="Text Placeholder 28"/>
          <p:cNvSpPr>
            <a:spLocks noGrp="1"/>
          </p:cNvSpPr>
          <p:nvPr>
            <p:ph type="body" sz="quarter" idx="32" hasCustomPrompt="1"/>
          </p:nvPr>
        </p:nvSpPr>
        <p:spPr>
          <a:xfrm>
            <a:off x="14682114" y="7260290"/>
            <a:ext cx="3020263" cy="397809"/>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r>
              <a:rPr lang="id-ID" dirty="0"/>
              <a:t>Text</a:t>
            </a:r>
            <a:endParaRPr lang="en-AU" dirty="0"/>
          </a:p>
        </p:txBody>
      </p:sp>
    </p:spTree>
    <p:extLst>
      <p:ext uri="{BB962C8B-B14F-4D97-AF65-F5344CB8AC3E}">
        <p14:creationId xmlns:p14="http://schemas.microsoft.com/office/powerpoint/2010/main" val="927626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7"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14" name="Text Placeholder 33"/>
          <p:cNvSpPr>
            <a:spLocks noGrp="1"/>
          </p:cNvSpPr>
          <p:nvPr>
            <p:ph type="body" sz="quarter" idx="27" hasCustomPrompt="1"/>
          </p:nvPr>
        </p:nvSpPr>
        <p:spPr>
          <a:xfrm>
            <a:off x="5543550" y="4145279"/>
            <a:ext cx="5286375" cy="612457"/>
          </a:xfrm>
        </p:spPr>
        <p:txBody>
          <a:bodyPr>
            <a:noAutofit/>
          </a:bodyPr>
          <a:lstStyle>
            <a:lvl1pPr algn="l">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5" name="Text Placeholder 33"/>
          <p:cNvSpPr>
            <a:spLocks noGrp="1"/>
          </p:cNvSpPr>
          <p:nvPr>
            <p:ph type="body" sz="quarter" idx="28" hasCustomPrompt="1"/>
          </p:nvPr>
        </p:nvSpPr>
        <p:spPr>
          <a:xfrm>
            <a:off x="5543550" y="4886324"/>
            <a:ext cx="5286375" cy="2037228"/>
          </a:xfrm>
        </p:spPr>
        <p:txBody>
          <a:bodyPr>
            <a:noAutofit/>
          </a:bodyPr>
          <a:lstStyle>
            <a:lvl1pPr algn="l">
              <a:lnSpc>
                <a:spcPct val="150000"/>
              </a:lnSpc>
              <a:defRPr sz="22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0" name="Picture Placeholder 11"/>
          <p:cNvSpPr>
            <a:spLocks noGrp="1"/>
          </p:cNvSpPr>
          <p:nvPr>
            <p:ph type="pic" sz="quarter" idx="13" hasCustomPrompt="1"/>
          </p:nvPr>
        </p:nvSpPr>
        <p:spPr>
          <a:xfrm>
            <a:off x="2571750" y="4145279"/>
            <a:ext cx="2338021" cy="2338021"/>
          </a:xfrm>
          <a:custGeom>
            <a:avLst/>
            <a:gdLst>
              <a:gd name="connsiteX0" fmla="*/ 1469048 w 2938096"/>
              <a:gd name="connsiteY0" fmla="*/ 0 h 2938096"/>
              <a:gd name="connsiteX1" fmla="*/ 2938096 w 2938096"/>
              <a:gd name="connsiteY1" fmla="*/ 1469048 h 2938096"/>
              <a:gd name="connsiteX2" fmla="*/ 1469048 w 2938096"/>
              <a:gd name="connsiteY2" fmla="*/ 2938096 h 2938096"/>
              <a:gd name="connsiteX3" fmla="*/ 0 w 2938096"/>
              <a:gd name="connsiteY3" fmla="*/ 1469048 h 2938096"/>
              <a:gd name="connsiteX4" fmla="*/ 1469048 w 2938096"/>
              <a:gd name="connsiteY4" fmla="*/ 0 h 293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096" h="2938096">
                <a:moveTo>
                  <a:pt x="1469048" y="0"/>
                </a:moveTo>
                <a:cubicBezTo>
                  <a:pt x="2280381" y="0"/>
                  <a:pt x="2938096" y="657715"/>
                  <a:pt x="2938096" y="1469048"/>
                </a:cubicBezTo>
                <a:cubicBezTo>
                  <a:pt x="2938096" y="2280381"/>
                  <a:pt x="2280381" y="2938096"/>
                  <a:pt x="1469048" y="2938096"/>
                </a:cubicBezTo>
                <a:cubicBezTo>
                  <a:pt x="657715" y="2938096"/>
                  <a:pt x="0" y="2280381"/>
                  <a:pt x="0" y="1469048"/>
                </a:cubicBezTo>
                <a:cubicBezTo>
                  <a:pt x="0" y="657715"/>
                  <a:pt x="657715" y="0"/>
                  <a:pt x="1469048" y="0"/>
                </a:cubicBezTo>
                <a:close/>
              </a:path>
            </a:pathLst>
          </a:custGeom>
          <a:solidFill>
            <a:schemeClr val="bg1">
              <a:lumMod val="95000"/>
            </a:schemeClr>
          </a:solidFill>
        </p:spPr>
        <p:txBody>
          <a:bodyPr wrap="square">
            <a:noAutofit/>
          </a:bodyPr>
          <a:lstStyle>
            <a:lvl1pPr>
              <a:defRPr sz="2000"/>
            </a:lvl1pPr>
          </a:lstStyle>
          <a:p>
            <a:r>
              <a:rPr lang="id-ID"/>
              <a:t>Image here</a:t>
            </a:r>
            <a:endParaRPr lang="en-AU"/>
          </a:p>
        </p:txBody>
      </p:sp>
      <p:sp>
        <p:nvSpPr>
          <p:cNvPr id="21" name="Text Placeholder 33"/>
          <p:cNvSpPr>
            <a:spLocks noGrp="1"/>
          </p:cNvSpPr>
          <p:nvPr>
            <p:ph type="body" sz="quarter" idx="29" hasCustomPrompt="1"/>
          </p:nvPr>
        </p:nvSpPr>
        <p:spPr>
          <a:xfrm>
            <a:off x="5543550" y="8208864"/>
            <a:ext cx="5286375" cy="612457"/>
          </a:xfrm>
        </p:spPr>
        <p:txBody>
          <a:bodyPr>
            <a:noAutofit/>
          </a:bodyPr>
          <a:lstStyle>
            <a:lvl1pPr algn="l">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2" name="Text Placeholder 33"/>
          <p:cNvSpPr>
            <a:spLocks noGrp="1"/>
          </p:cNvSpPr>
          <p:nvPr>
            <p:ph type="body" sz="quarter" idx="30" hasCustomPrompt="1"/>
          </p:nvPr>
        </p:nvSpPr>
        <p:spPr>
          <a:xfrm>
            <a:off x="5543550" y="8949909"/>
            <a:ext cx="5286375" cy="2037228"/>
          </a:xfrm>
        </p:spPr>
        <p:txBody>
          <a:bodyPr>
            <a:noAutofit/>
          </a:bodyPr>
          <a:lstStyle>
            <a:lvl1pPr algn="l">
              <a:lnSpc>
                <a:spcPct val="150000"/>
              </a:lnSpc>
              <a:defRPr sz="22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3" name="Picture Placeholder 11"/>
          <p:cNvSpPr>
            <a:spLocks noGrp="1"/>
          </p:cNvSpPr>
          <p:nvPr>
            <p:ph type="pic" sz="quarter" idx="31" hasCustomPrompt="1"/>
          </p:nvPr>
        </p:nvSpPr>
        <p:spPr>
          <a:xfrm>
            <a:off x="2571750" y="8208864"/>
            <a:ext cx="2338021" cy="2338021"/>
          </a:xfrm>
          <a:custGeom>
            <a:avLst/>
            <a:gdLst>
              <a:gd name="connsiteX0" fmla="*/ 1469048 w 2938096"/>
              <a:gd name="connsiteY0" fmla="*/ 0 h 2938096"/>
              <a:gd name="connsiteX1" fmla="*/ 2938096 w 2938096"/>
              <a:gd name="connsiteY1" fmla="*/ 1469048 h 2938096"/>
              <a:gd name="connsiteX2" fmla="*/ 1469048 w 2938096"/>
              <a:gd name="connsiteY2" fmla="*/ 2938096 h 2938096"/>
              <a:gd name="connsiteX3" fmla="*/ 0 w 2938096"/>
              <a:gd name="connsiteY3" fmla="*/ 1469048 h 2938096"/>
              <a:gd name="connsiteX4" fmla="*/ 1469048 w 2938096"/>
              <a:gd name="connsiteY4" fmla="*/ 0 h 293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096" h="2938096">
                <a:moveTo>
                  <a:pt x="1469048" y="0"/>
                </a:moveTo>
                <a:cubicBezTo>
                  <a:pt x="2280381" y="0"/>
                  <a:pt x="2938096" y="657715"/>
                  <a:pt x="2938096" y="1469048"/>
                </a:cubicBezTo>
                <a:cubicBezTo>
                  <a:pt x="2938096" y="2280381"/>
                  <a:pt x="2280381" y="2938096"/>
                  <a:pt x="1469048" y="2938096"/>
                </a:cubicBezTo>
                <a:cubicBezTo>
                  <a:pt x="657715" y="2938096"/>
                  <a:pt x="0" y="2280381"/>
                  <a:pt x="0" y="1469048"/>
                </a:cubicBezTo>
                <a:cubicBezTo>
                  <a:pt x="0" y="657715"/>
                  <a:pt x="657715" y="0"/>
                  <a:pt x="1469048" y="0"/>
                </a:cubicBezTo>
                <a:close/>
              </a:path>
            </a:pathLst>
          </a:custGeom>
          <a:solidFill>
            <a:schemeClr val="bg1">
              <a:lumMod val="95000"/>
            </a:schemeClr>
          </a:solidFill>
        </p:spPr>
        <p:txBody>
          <a:bodyPr wrap="square">
            <a:noAutofit/>
          </a:bodyPr>
          <a:lstStyle>
            <a:lvl1pPr>
              <a:defRPr sz="2000"/>
            </a:lvl1pPr>
          </a:lstStyle>
          <a:p>
            <a:r>
              <a:rPr lang="id-ID"/>
              <a:t>Image here</a:t>
            </a:r>
            <a:endParaRPr lang="en-AU"/>
          </a:p>
        </p:txBody>
      </p:sp>
      <p:sp>
        <p:nvSpPr>
          <p:cNvPr id="24" name="Text Placeholder 33"/>
          <p:cNvSpPr>
            <a:spLocks noGrp="1"/>
          </p:cNvSpPr>
          <p:nvPr>
            <p:ph type="body" sz="quarter" idx="32" hasCustomPrompt="1"/>
          </p:nvPr>
        </p:nvSpPr>
        <p:spPr>
          <a:xfrm>
            <a:off x="16302554" y="4145279"/>
            <a:ext cx="5286375" cy="612457"/>
          </a:xfrm>
        </p:spPr>
        <p:txBody>
          <a:bodyPr>
            <a:noAutofit/>
          </a:bodyPr>
          <a:lstStyle>
            <a:lvl1pPr algn="l">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5" name="Text Placeholder 33"/>
          <p:cNvSpPr>
            <a:spLocks noGrp="1"/>
          </p:cNvSpPr>
          <p:nvPr>
            <p:ph type="body" sz="quarter" idx="33" hasCustomPrompt="1"/>
          </p:nvPr>
        </p:nvSpPr>
        <p:spPr>
          <a:xfrm>
            <a:off x="16302554" y="4886324"/>
            <a:ext cx="5286375" cy="2037228"/>
          </a:xfrm>
        </p:spPr>
        <p:txBody>
          <a:bodyPr>
            <a:noAutofit/>
          </a:bodyPr>
          <a:lstStyle>
            <a:lvl1pPr algn="l">
              <a:lnSpc>
                <a:spcPct val="150000"/>
              </a:lnSpc>
              <a:defRPr sz="22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6" name="Picture Placeholder 11"/>
          <p:cNvSpPr>
            <a:spLocks noGrp="1"/>
          </p:cNvSpPr>
          <p:nvPr>
            <p:ph type="pic" sz="quarter" idx="34" hasCustomPrompt="1"/>
          </p:nvPr>
        </p:nvSpPr>
        <p:spPr>
          <a:xfrm>
            <a:off x="13330754" y="4145279"/>
            <a:ext cx="2338021" cy="2338021"/>
          </a:xfrm>
          <a:custGeom>
            <a:avLst/>
            <a:gdLst>
              <a:gd name="connsiteX0" fmla="*/ 1469048 w 2938096"/>
              <a:gd name="connsiteY0" fmla="*/ 0 h 2938096"/>
              <a:gd name="connsiteX1" fmla="*/ 2938096 w 2938096"/>
              <a:gd name="connsiteY1" fmla="*/ 1469048 h 2938096"/>
              <a:gd name="connsiteX2" fmla="*/ 1469048 w 2938096"/>
              <a:gd name="connsiteY2" fmla="*/ 2938096 h 2938096"/>
              <a:gd name="connsiteX3" fmla="*/ 0 w 2938096"/>
              <a:gd name="connsiteY3" fmla="*/ 1469048 h 2938096"/>
              <a:gd name="connsiteX4" fmla="*/ 1469048 w 2938096"/>
              <a:gd name="connsiteY4" fmla="*/ 0 h 293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096" h="2938096">
                <a:moveTo>
                  <a:pt x="1469048" y="0"/>
                </a:moveTo>
                <a:cubicBezTo>
                  <a:pt x="2280381" y="0"/>
                  <a:pt x="2938096" y="657715"/>
                  <a:pt x="2938096" y="1469048"/>
                </a:cubicBezTo>
                <a:cubicBezTo>
                  <a:pt x="2938096" y="2280381"/>
                  <a:pt x="2280381" y="2938096"/>
                  <a:pt x="1469048" y="2938096"/>
                </a:cubicBezTo>
                <a:cubicBezTo>
                  <a:pt x="657715" y="2938096"/>
                  <a:pt x="0" y="2280381"/>
                  <a:pt x="0" y="1469048"/>
                </a:cubicBezTo>
                <a:cubicBezTo>
                  <a:pt x="0" y="657715"/>
                  <a:pt x="657715" y="0"/>
                  <a:pt x="1469048" y="0"/>
                </a:cubicBezTo>
                <a:close/>
              </a:path>
            </a:pathLst>
          </a:custGeom>
          <a:solidFill>
            <a:schemeClr val="bg1">
              <a:lumMod val="95000"/>
            </a:schemeClr>
          </a:solidFill>
        </p:spPr>
        <p:txBody>
          <a:bodyPr wrap="square">
            <a:noAutofit/>
          </a:bodyPr>
          <a:lstStyle>
            <a:lvl1pPr>
              <a:defRPr sz="2000"/>
            </a:lvl1pPr>
          </a:lstStyle>
          <a:p>
            <a:r>
              <a:rPr lang="id-ID"/>
              <a:t>Image here</a:t>
            </a:r>
            <a:endParaRPr lang="en-AU"/>
          </a:p>
        </p:txBody>
      </p:sp>
      <p:sp>
        <p:nvSpPr>
          <p:cNvPr id="27" name="Text Placeholder 33"/>
          <p:cNvSpPr>
            <a:spLocks noGrp="1"/>
          </p:cNvSpPr>
          <p:nvPr>
            <p:ph type="body" sz="quarter" idx="35" hasCustomPrompt="1"/>
          </p:nvPr>
        </p:nvSpPr>
        <p:spPr>
          <a:xfrm>
            <a:off x="16302554" y="8208864"/>
            <a:ext cx="5286375" cy="612457"/>
          </a:xfrm>
        </p:spPr>
        <p:txBody>
          <a:bodyPr>
            <a:noAutofit/>
          </a:bodyPr>
          <a:lstStyle>
            <a:lvl1pPr algn="l">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8" name="Text Placeholder 33"/>
          <p:cNvSpPr>
            <a:spLocks noGrp="1"/>
          </p:cNvSpPr>
          <p:nvPr>
            <p:ph type="body" sz="quarter" idx="36" hasCustomPrompt="1"/>
          </p:nvPr>
        </p:nvSpPr>
        <p:spPr>
          <a:xfrm>
            <a:off x="16302554" y="8949909"/>
            <a:ext cx="5286375" cy="2037228"/>
          </a:xfrm>
        </p:spPr>
        <p:txBody>
          <a:bodyPr>
            <a:noAutofit/>
          </a:bodyPr>
          <a:lstStyle>
            <a:lvl1pPr algn="l">
              <a:lnSpc>
                <a:spcPct val="150000"/>
              </a:lnSpc>
              <a:defRPr sz="22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9" name="Picture Placeholder 11"/>
          <p:cNvSpPr>
            <a:spLocks noGrp="1"/>
          </p:cNvSpPr>
          <p:nvPr>
            <p:ph type="pic" sz="quarter" idx="37" hasCustomPrompt="1"/>
          </p:nvPr>
        </p:nvSpPr>
        <p:spPr>
          <a:xfrm>
            <a:off x="13330754" y="8208864"/>
            <a:ext cx="2338021" cy="2338021"/>
          </a:xfrm>
          <a:custGeom>
            <a:avLst/>
            <a:gdLst>
              <a:gd name="connsiteX0" fmla="*/ 1469048 w 2938096"/>
              <a:gd name="connsiteY0" fmla="*/ 0 h 2938096"/>
              <a:gd name="connsiteX1" fmla="*/ 2938096 w 2938096"/>
              <a:gd name="connsiteY1" fmla="*/ 1469048 h 2938096"/>
              <a:gd name="connsiteX2" fmla="*/ 1469048 w 2938096"/>
              <a:gd name="connsiteY2" fmla="*/ 2938096 h 2938096"/>
              <a:gd name="connsiteX3" fmla="*/ 0 w 2938096"/>
              <a:gd name="connsiteY3" fmla="*/ 1469048 h 2938096"/>
              <a:gd name="connsiteX4" fmla="*/ 1469048 w 2938096"/>
              <a:gd name="connsiteY4" fmla="*/ 0 h 293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096" h="2938096">
                <a:moveTo>
                  <a:pt x="1469048" y="0"/>
                </a:moveTo>
                <a:cubicBezTo>
                  <a:pt x="2280381" y="0"/>
                  <a:pt x="2938096" y="657715"/>
                  <a:pt x="2938096" y="1469048"/>
                </a:cubicBezTo>
                <a:cubicBezTo>
                  <a:pt x="2938096" y="2280381"/>
                  <a:pt x="2280381" y="2938096"/>
                  <a:pt x="1469048" y="2938096"/>
                </a:cubicBezTo>
                <a:cubicBezTo>
                  <a:pt x="657715" y="2938096"/>
                  <a:pt x="0" y="2280381"/>
                  <a:pt x="0" y="1469048"/>
                </a:cubicBezTo>
                <a:cubicBezTo>
                  <a:pt x="0" y="657715"/>
                  <a:pt x="657715" y="0"/>
                  <a:pt x="1469048" y="0"/>
                </a:cubicBezTo>
                <a:close/>
              </a:path>
            </a:pathLst>
          </a:custGeom>
          <a:solidFill>
            <a:schemeClr val="bg1">
              <a:lumMod val="95000"/>
            </a:schemeClr>
          </a:solidFill>
        </p:spPr>
        <p:txBody>
          <a:bodyPr wrap="square">
            <a:noAutofit/>
          </a:bodyPr>
          <a:lstStyle>
            <a:lvl1pPr>
              <a:defRPr sz="2000"/>
            </a:lvl1pPr>
          </a:lstStyle>
          <a:p>
            <a:r>
              <a:rPr lang="id-ID"/>
              <a:t>Image here</a:t>
            </a:r>
            <a:endParaRPr lang="en-AU"/>
          </a:p>
        </p:txBody>
      </p:sp>
    </p:spTree>
    <p:extLst>
      <p:ext uri="{BB962C8B-B14F-4D97-AF65-F5344CB8AC3E}">
        <p14:creationId xmlns:p14="http://schemas.microsoft.com/office/powerpoint/2010/main" val="3064720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14" hasCustomPrompt="1"/>
          </p:nvPr>
        </p:nvSpPr>
        <p:spPr>
          <a:xfrm>
            <a:off x="0" y="0"/>
            <a:ext cx="14458950" cy="6858000"/>
          </a:xfrm>
          <a:solidFill>
            <a:schemeClr val="bg1">
              <a:lumMod val="95000"/>
            </a:schemeClr>
          </a:solidFill>
          <a:ln w="152400">
            <a:solidFill>
              <a:schemeClr val="bg1"/>
            </a:solidFill>
          </a:ln>
        </p:spPr>
        <p:txBody>
          <a:bodyPr>
            <a:normAutofit/>
          </a:bodyPr>
          <a:lstStyle>
            <a:lvl1pPr>
              <a:defRPr sz="3200"/>
            </a:lvl1pPr>
          </a:lstStyle>
          <a:p>
            <a:r>
              <a:rPr lang="id-ID"/>
              <a:t>Pic</a:t>
            </a:r>
            <a:endParaRPr lang="en-AU"/>
          </a:p>
        </p:txBody>
      </p:sp>
      <p:sp>
        <p:nvSpPr>
          <p:cNvPr id="7" name="Picture Placeholder 8"/>
          <p:cNvSpPr>
            <a:spLocks noGrp="1"/>
          </p:cNvSpPr>
          <p:nvPr>
            <p:ph type="pic" sz="quarter" idx="15" hasCustomPrompt="1"/>
          </p:nvPr>
        </p:nvSpPr>
        <p:spPr>
          <a:xfrm>
            <a:off x="14458950" y="0"/>
            <a:ext cx="9918700" cy="6858000"/>
          </a:xfrm>
          <a:solidFill>
            <a:schemeClr val="bg1">
              <a:lumMod val="95000"/>
            </a:schemeClr>
          </a:solidFill>
          <a:ln w="152400">
            <a:solidFill>
              <a:schemeClr val="bg1"/>
            </a:solidFill>
          </a:ln>
        </p:spPr>
        <p:txBody>
          <a:bodyPr>
            <a:normAutofit/>
          </a:bodyPr>
          <a:lstStyle>
            <a:lvl1pPr>
              <a:defRPr sz="3200"/>
            </a:lvl1pPr>
          </a:lstStyle>
          <a:p>
            <a:r>
              <a:rPr lang="id-ID"/>
              <a:t>Pic</a:t>
            </a:r>
            <a:endParaRPr lang="en-AU"/>
          </a:p>
        </p:txBody>
      </p:sp>
      <p:sp>
        <p:nvSpPr>
          <p:cNvPr id="9" name="Picture Placeholder 8"/>
          <p:cNvSpPr>
            <a:spLocks noGrp="1"/>
          </p:cNvSpPr>
          <p:nvPr>
            <p:ph type="pic" sz="quarter" idx="16" hasCustomPrompt="1"/>
          </p:nvPr>
        </p:nvSpPr>
        <p:spPr>
          <a:xfrm>
            <a:off x="0" y="6858000"/>
            <a:ext cx="9918700" cy="6858000"/>
          </a:xfrm>
          <a:solidFill>
            <a:schemeClr val="bg1">
              <a:lumMod val="95000"/>
            </a:schemeClr>
          </a:solidFill>
          <a:ln w="152400">
            <a:solidFill>
              <a:schemeClr val="bg1"/>
            </a:solidFill>
          </a:ln>
        </p:spPr>
        <p:txBody>
          <a:bodyPr>
            <a:normAutofit/>
          </a:bodyPr>
          <a:lstStyle>
            <a:lvl1pPr>
              <a:defRPr sz="3200"/>
            </a:lvl1pPr>
          </a:lstStyle>
          <a:p>
            <a:r>
              <a:rPr lang="id-ID"/>
              <a:t>Pic</a:t>
            </a:r>
            <a:endParaRPr lang="en-AU"/>
          </a:p>
        </p:txBody>
      </p:sp>
      <p:sp>
        <p:nvSpPr>
          <p:cNvPr id="10" name="Picture Placeholder 8"/>
          <p:cNvSpPr>
            <a:spLocks noGrp="1"/>
          </p:cNvSpPr>
          <p:nvPr>
            <p:ph type="pic" sz="quarter" idx="17" hasCustomPrompt="1"/>
          </p:nvPr>
        </p:nvSpPr>
        <p:spPr>
          <a:xfrm>
            <a:off x="9918700" y="6858000"/>
            <a:ext cx="14458950" cy="6858000"/>
          </a:xfrm>
          <a:solidFill>
            <a:schemeClr val="bg1">
              <a:lumMod val="95000"/>
            </a:schemeClr>
          </a:solidFill>
          <a:ln w="152400">
            <a:solidFill>
              <a:schemeClr val="bg1"/>
            </a:solidFill>
          </a:ln>
        </p:spPr>
        <p:txBody>
          <a:bodyPr>
            <a:normAutofit/>
          </a:bodyPr>
          <a:lstStyle>
            <a:lvl1pPr>
              <a:defRPr sz="3200"/>
            </a:lvl1pPr>
          </a:lstStyle>
          <a:p>
            <a:r>
              <a:rPr lang="id-ID"/>
              <a:t>Pic</a:t>
            </a:r>
            <a:endParaRPr lang="en-AU"/>
          </a:p>
        </p:txBody>
      </p:sp>
      <p:sp>
        <p:nvSpPr>
          <p:cNvPr id="11" name="Picture Placeholder 8"/>
          <p:cNvSpPr>
            <a:spLocks noGrp="1"/>
          </p:cNvSpPr>
          <p:nvPr>
            <p:ph type="pic" sz="quarter" idx="18" hasCustomPrompt="1"/>
          </p:nvPr>
        </p:nvSpPr>
        <p:spPr>
          <a:xfrm>
            <a:off x="4506258" y="3390901"/>
            <a:ext cx="15331142" cy="6858000"/>
          </a:xfrm>
          <a:gradFill flip="none" rotWithShape="1">
            <a:gsLst>
              <a:gs pos="0">
                <a:schemeClr val="accent1">
                  <a:alpha val="76000"/>
                </a:schemeClr>
              </a:gs>
              <a:gs pos="39000">
                <a:schemeClr val="accent2">
                  <a:alpha val="76000"/>
                </a:schemeClr>
              </a:gs>
              <a:gs pos="75000">
                <a:schemeClr val="accent3">
                  <a:alpha val="74000"/>
                </a:schemeClr>
              </a:gs>
              <a:gs pos="100000">
                <a:schemeClr val="accent4">
                  <a:alpha val="69000"/>
                </a:schemeClr>
              </a:gs>
            </a:gsLst>
            <a:path path="circle">
              <a:fillToRect r="100000" b="100000"/>
            </a:path>
            <a:tileRect l="-100000" t="-100000"/>
          </a:gradFill>
          <a:ln w="152400">
            <a:solidFill>
              <a:schemeClr val="bg1"/>
            </a:solidFill>
          </a:ln>
        </p:spPr>
        <p:txBody>
          <a:bodyPr>
            <a:normAutofit/>
          </a:bodyPr>
          <a:lstStyle>
            <a:lvl1pPr>
              <a:defRPr sz="3200"/>
            </a:lvl1pPr>
          </a:lstStyle>
          <a:p>
            <a:r>
              <a:rPr lang="id-ID"/>
              <a:t>Pic</a:t>
            </a:r>
            <a:endParaRPr lang="en-AU"/>
          </a:p>
        </p:txBody>
      </p:sp>
      <p:sp>
        <p:nvSpPr>
          <p:cNvPr id="14" name="Title 1"/>
          <p:cNvSpPr>
            <a:spLocks noGrp="1"/>
          </p:cNvSpPr>
          <p:nvPr>
            <p:ph type="title"/>
          </p:nvPr>
        </p:nvSpPr>
        <p:spPr>
          <a:xfrm>
            <a:off x="5181164" y="3950261"/>
            <a:ext cx="13818036" cy="1057275"/>
          </a:xfrm>
        </p:spPr>
        <p:txBody>
          <a:bodyPr>
            <a:noAutofit/>
          </a:bodyPr>
          <a:lstStyle>
            <a:lvl1pPr algn="ctr">
              <a:defRPr sz="5400">
                <a:solidFill>
                  <a:schemeClr val="bg1"/>
                </a:solidFill>
              </a:defRPr>
            </a:lvl1pPr>
          </a:lstStyle>
          <a:p>
            <a:endParaRPr lang="en-US" dirty="0"/>
          </a:p>
        </p:txBody>
      </p:sp>
      <p:sp>
        <p:nvSpPr>
          <p:cNvPr id="15" name="Content Placeholder 2"/>
          <p:cNvSpPr>
            <a:spLocks noGrp="1"/>
          </p:cNvSpPr>
          <p:nvPr>
            <p:ph idx="1"/>
          </p:nvPr>
        </p:nvSpPr>
        <p:spPr>
          <a:xfrm>
            <a:off x="5181164" y="5007536"/>
            <a:ext cx="13818036" cy="457200"/>
          </a:xfrm>
        </p:spPr>
        <p:txBody>
          <a:bodyPr>
            <a:normAutofit/>
          </a:bodyPr>
          <a:lstStyle>
            <a:lvl1pPr marL="0" indent="0" algn="ctr">
              <a:buNone/>
              <a:defRPr sz="3200">
                <a:solidFill>
                  <a:schemeClr val="bg1"/>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2941290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14" hasCustomPrompt="1"/>
          </p:nvPr>
        </p:nvSpPr>
        <p:spPr>
          <a:xfrm>
            <a:off x="0" y="0"/>
            <a:ext cx="8125200" cy="6858000"/>
          </a:xfrm>
          <a:solidFill>
            <a:schemeClr val="bg1">
              <a:lumMod val="95000"/>
            </a:schemeClr>
          </a:solidFill>
          <a:ln w="57150">
            <a:solidFill>
              <a:schemeClr val="bg1"/>
            </a:solidFill>
          </a:ln>
        </p:spPr>
        <p:txBody>
          <a:bodyPr>
            <a:normAutofit/>
          </a:bodyPr>
          <a:lstStyle>
            <a:lvl1pPr>
              <a:defRPr sz="3200"/>
            </a:lvl1pPr>
          </a:lstStyle>
          <a:p>
            <a:r>
              <a:rPr lang="id-ID"/>
              <a:t>Pic</a:t>
            </a:r>
            <a:endParaRPr lang="en-AU"/>
          </a:p>
        </p:txBody>
      </p:sp>
      <p:sp>
        <p:nvSpPr>
          <p:cNvPr id="8" name="Picture Placeholder 8"/>
          <p:cNvSpPr>
            <a:spLocks noGrp="1"/>
          </p:cNvSpPr>
          <p:nvPr>
            <p:ph type="pic" sz="quarter" idx="16" hasCustomPrompt="1"/>
          </p:nvPr>
        </p:nvSpPr>
        <p:spPr>
          <a:xfrm>
            <a:off x="16252450" y="0"/>
            <a:ext cx="8125200" cy="6858000"/>
          </a:xfrm>
          <a:solidFill>
            <a:schemeClr val="bg1">
              <a:lumMod val="95000"/>
            </a:schemeClr>
          </a:solidFill>
          <a:ln w="57150">
            <a:solidFill>
              <a:schemeClr val="bg1"/>
            </a:solidFill>
          </a:ln>
        </p:spPr>
        <p:txBody>
          <a:bodyPr>
            <a:normAutofit/>
          </a:bodyPr>
          <a:lstStyle>
            <a:lvl1pPr>
              <a:defRPr sz="3200"/>
            </a:lvl1pPr>
          </a:lstStyle>
          <a:p>
            <a:r>
              <a:rPr lang="id-ID"/>
              <a:t>Pic</a:t>
            </a:r>
            <a:endParaRPr lang="en-AU"/>
          </a:p>
        </p:txBody>
      </p:sp>
      <p:sp>
        <p:nvSpPr>
          <p:cNvPr id="9" name="Picture Placeholder 8"/>
          <p:cNvSpPr>
            <a:spLocks noGrp="1"/>
          </p:cNvSpPr>
          <p:nvPr>
            <p:ph type="pic" sz="quarter" idx="17" hasCustomPrompt="1"/>
          </p:nvPr>
        </p:nvSpPr>
        <p:spPr>
          <a:xfrm>
            <a:off x="8125200" y="0"/>
            <a:ext cx="8125200" cy="6858000"/>
          </a:xfrm>
          <a:solidFill>
            <a:schemeClr val="bg1">
              <a:lumMod val="95000"/>
            </a:schemeClr>
          </a:solidFill>
          <a:ln w="57150">
            <a:solidFill>
              <a:schemeClr val="bg1"/>
            </a:solidFill>
          </a:ln>
        </p:spPr>
        <p:txBody>
          <a:bodyPr>
            <a:normAutofit/>
          </a:bodyPr>
          <a:lstStyle>
            <a:lvl1pPr>
              <a:defRPr sz="3200"/>
            </a:lvl1pPr>
          </a:lstStyle>
          <a:p>
            <a:r>
              <a:rPr lang="id-ID"/>
              <a:t>Pic</a:t>
            </a:r>
            <a:endParaRPr lang="en-AU"/>
          </a:p>
        </p:txBody>
      </p:sp>
      <p:sp>
        <p:nvSpPr>
          <p:cNvPr id="10" name="Picture Placeholder 8"/>
          <p:cNvSpPr>
            <a:spLocks noGrp="1"/>
          </p:cNvSpPr>
          <p:nvPr>
            <p:ph type="pic" sz="quarter" idx="18" hasCustomPrompt="1"/>
          </p:nvPr>
        </p:nvSpPr>
        <p:spPr>
          <a:xfrm>
            <a:off x="-2050" y="6858000"/>
            <a:ext cx="8125200" cy="6858000"/>
          </a:xfrm>
          <a:solidFill>
            <a:schemeClr val="bg1">
              <a:lumMod val="95000"/>
            </a:schemeClr>
          </a:solidFill>
          <a:ln w="57150">
            <a:solidFill>
              <a:schemeClr val="bg1"/>
            </a:solidFill>
          </a:ln>
        </p:spPr>
        <p:txBody>
          <a:bodyPr>
            <a:normAutofit/>
          </a:bodyPr>
          <a:lstStyle>
            <a:lvl1pPr>
              <a:defRPr sz="3200"/>
            </a:lvl1pPr>
          </a:lstStyle>
          <a:p>
            <a:r>
              <a:rPr lang="id-ID"/>
              <a:t>Pic</a:t>
            </a:r>
            <a:endParaRPr lang="en-AU"/>
          </a:p>
        </p:txBody>
      </p:sp>
      <p:sp>
        <p:nvSpPr>
          <p:cNvPr id="11" name="Picture Placeholder 8"/>
          <p:cNvSpPr>
            <a:spLocks noGrp="1"/>
          </p:cNvSpPr>
          <p:nvPr>
            <p:ph type="pic" sz="quarter" idx="19" hasCustomPrompt="1"/>
          </p:nvPr>
        </p:nvSpPr>
        <p:spPr>
          <a:xfrm>
            <a:off x="16250400" y="6858000"/>
            <a:ext cx="8125200" cy="6858000"/>
          </a:xfrm>
          <a:solidFill>
            <a:schemeClr val="bg1">
              <a:lumMod val="95000"/>
            </a:schemeClr>
          </a:solidFill>
          <a:ln w="57150">
            <a:solidFill>
              <a:schemeClr val="bg1"/>
            </a:solidFill>
          </a:ln>
        </p:spPr>
        <p:txBody>
          <a:bodyPr>
            <a:normAutofit/>
          </a:bodyPr>
          <a:lstStyle>
            <a:lvl1pPr>
              <a:defRPr sz="3200"/>
            </a:lvl1pPr>
          </a:lstStyle>
          <a:p>
            <a:r>
              <a:rPr lang="id-ID"/>
              <a:t>Pic</a:t>
            </a:r>
            <a:endParaRPr lang="en-AU"/>
          </a:p>
        </p:txBody>
      </p:sp>
      <p:sp>
        <p:nvSpPr>
          <p:cNvPr id="12" name="Picture Placeholder 8"/>
          <p:cNvSpPr>
            <a:spLocks noGrp="1"/>
          </p:cNvSpPr>
          <p:nvPr>
            <p:ph type="pic" sz="quarter" idx="20" hasCustomPrompt="1"/>
          </p:nvPr>
        </p:nvSpPr>
        <p:spPr>
          <a:xfrm>
            <a:off x="8123150" y="6858000"/>
            <a:ext cx="8125200" cy="6858000"/>
          </a:xfrm>
          <a:solidFill>
            <a:schemeClr val="bg1">
              <a:lumMod val="95000"/>
            </a:schemeClr>
          </a:solidFill>
          <a:ln w="57150">
            <a:solidFill>
              <a:schemeClr val="bg1"/>
            </a:solidFill>
          </a:ln>
        </p:spPr>
        <p:txBody>
          <a:bodyPr>
            <a:normAutofit/>
          </a:bodyPr>
          <a:lstStyle>
            <a:lvl1pPr>
              <a:defRPr sz="3200"/>
            </a:lvl1pPr>
          </a:lstStyle>
          <a:p>
            <a:r>
              <a:rPr lang="id-ID"/>
              <a:t>Pic</a:t>
            </a:r>
            <a:endParaRPr lang="en-AU"/>
          </a:p>
        </p:txBody>
      </p:sp>
      <p:sp>
        <p:nvSpPr>
          <p:cNvPr id="13" name="Picture Placeholder 8"/>
          <p:cNvSpPr>
            <a:spLocks noGrp="1"/>
          </p:cNvSpPr>
          <p:nvPr>
            <p:ph type="pic" sz="quarter" idx="21" hasCustomPrompt="1"/>
          </p:nvPr>
        </p:nvSpPr>
        <p:spPr>
          <a:xfrm>
            <a:off x="6431625" y="5873750"/>
            <a:ext cx="11506200" cy="1968500"/>
          </a:xfrm>
          <a:solidFill>
            <a:schemeClr val="bg1"/>
          </a:solidFill>
          <a:ln w="57150">
            <a:solidFill>
              <a:schemeClr val="bg1"/>
            </a:solidFill>
          </a:ln>
        </p:spPr>
        <p:txBody>
          <a:bodyPr>
            <a:normAutofit/>
          </a:bodyPr>
          <a:lstStyle>
            <a:lvl1pPr>
              <a:defRPr sz="3200"/>
            </a:lvl1pPr>
          </a:lstStyle>
          <a:p>
            <a:r>
              <a:rPr lang="id-ID"/>
              <a:t>-</a:t>
            </a:r>
            <a:endParaRPr lang="en-AU"/>
          </a:p>
        </p:txBody>
      </p:sp>
      <p:sp>
        <p:nvSpPr>
          <p:cNvPr id="14" name="Title 1"/>
          <p:cNvSpPr>
            <a:spLocks noGrp="1"/>
          </p:cNvSpPr>
          <p:nvPr>
            <p:ph type="title"/>
          </p:nvPr>
        </p:nvSpPr>
        <p:spPr>
          <a:xfrm>
            <a:off x="7064375" y="6329362"/>
            <a:ext cx="10248900" cy="1057275"/>
          </a:xfrm>
        </p:spPr>
        <p:txBody>
          <a:bodyPr>
            <a:noAutofit/>
          </a:bodyPr>
          <a:lstStyle>
            <a:lvl1pPr algn="ctr">
              <a:defRPr sz="54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697374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17" hasCustomPrompt="1"/>
          </p:nvPr>
        </p:nvSpPr>
        <p:spPr>
          <a:xfrm>
            <a:off x="12188824" y="0"/>
            <a:ext cx="12188825" cy="4572000"/>
          </a:xfrm>
          <a:solidFill>
            <a:schemeClr val="bg1">
              <a:lumMod val="95000"/>
            </a:schemeClr>
          </a:solidFill>
        </p:spPr>
        <p:txBody>
          <a:bodyPr>
            <a:normAutofit/>
          </a:bodyPr>
          <a:lstStyle>
            <a:lvl1pPr>
              <a:defRPr sz="3200"/>
            </a:lvl1pPr>
          </a:lstStyle>
          <a:p>
            <a:r>
              <a:rPr lang="id-ID"/>
              <a:t>Pic</a:t>
            </a:r>
            <a:endParaRPr lang="en-AU"/>
          </a:p>
        </p:txBody>
      </p:sp>
      <p:sp>
        <p:nvSpPr>
          <p:cNvPr id="7" name="Picture Placeholder 8"/>
          <p:cNvSpPr>
            <a:spLocks noGrp="1"/>
          </p:cNvSpPr>
          <p:nvPr>
            <p:ph type="pic" sz="quarter" idx="21" hasCustomPrompt="1"/>
          </p:nvPr>
        </p:nvSpPr>
        <p:spPr>
          <a:xfrm>
            <a:off x="12188824" y="4572000"/>
            <a:ext cx="12188825" cy="4572000"/>
          </a:xfrm>
          <a:solidFill>
            <a:schemeClr val="bg1">
              <a:lumMod val="95000"/>
            </a:schemeClr>
          </a:solidFill>
        </p:spPr>
        <p:txBody>
          <a:bodyPr>
            <a:normAutofit/>
          </a:bodyPr>
          <a:lstStyle>
            <a:lvl1pPr>
              <a:defRPr sz="3200"/>
            </a:lvl1pPr>
          </a:lstStyle>
          <a:p>
            <a:r>
              <a:rPr lang="id-ID"/>
              <a:t>Pic</a:t>
            </a:r>
            <a:endParaRPr lang="en-AU"/>
          </a:p>
        </p:txBody>
      </p:sp>
      <p:sp>
        <p:nvSpPr>
          <p:cNvPr id="8" name="Picture Placeholder 8"/>
          <p:cNvSpPr>
            <a:spLocks noGrp="1"/>
          </p:cNvSpPr>
          <p:nvPr>
            <p:ph type="pic" sz="quarter" idx="25" hasCustomPrompt="1"/>
          </p:nvPr>
        </p:nvSpPr>
        <p:spPr>
          <a:xfrm>
            <a:off x="12188824" y="9144000"/>
            <a:ext cx="12188825" cy="4572000"/>
          </a:xfrm>
          <a:solidFill>
            <a:schemeClr val="bg1">
              <a:lumMod val="95000"/>
            </a:schemeClr>
          </a:solidFill>
        </p:spPr>
        <p:txBody>
          <a:bodyPr>
            <a:normAutofit/>
          </a:bodyPr>
          <a:lstStyle>
            <a:lvl1pPr>
              <a:defRPr sz="3200"/>
            </a:lvl1pPr>
          </a:lstStyle>
          <a:p>
            <a:r>
              <a:rPr lang="id-ID"/>
              <a:t>Pic</a:t>
            </a:r>
            <a:endParaRPr lang="en-AU"/>
          </a:p>
        </p:txBody>
      </p:sp>
      <p:sp>
        <p:nvSpPr>
          <p:cNvPr id="9" name="Picture Placeholder 8"/>
          <p:cNvSpPr>
            <a:spLocks noGrp="1"/>
          </p:cNvSpPr>
          <p:nvPr>
            <p:ph type="pic" sz="quarter" idx="26" hasCustomPrompt="1"/>
          </p:nvPr>
        </p:nvSpPr>
        <p:spPr>
          <a:xfrm>
            <a:off x="18545175" y="0"/>
            <a:ext cx="5832473" cy="4572000"/>
          </a:xfrm>
          <a:solidFill>
            <a:schemeClr val="accent4">
              <a:alpha val="70000"/>
            </a:schemeClr>
          </a:solidFill>
        </p:spPr>
        <p:txBody>
          <a:bodyPr>
            <a:normAutofit/>
          </a:bodyPr>
          <a:lstStyle>
            <a:lvl1pPr>
              <a:defRPr sz="3200"/>
            </a:lvl1pPr>
          </a:lstStyle>
          <a:p>
            <a:r>
              <a:rPr lang="id-ID"/>
              <a:t>-</a:t>
            </a:r>
            <a:endParaRPr lang="en-AU"/>
          </a:p>
        </p:txBody>
      </p:sp>
      <p:sp>
        <p:nvSpPr>
          <p:cNvPr id="10" name="Picture Placeholder 8"/>
          <p:cNvSpPr>
            <a:spLocks noGrp="1"/>
          </p:cNvSpPr>
          <p:nvPr>
            <p:ph type="pic" sz="quarter" idx="27" hasCustomPrompt="1"/>
          </p:nvPr>
        </p:nvSpPr>
        <p:spPr>
          <a:xfrm>
            <a:off x="18545175" y="4572000"/>
            <a:ext cx="5832473" cy="4572000"/>
          </a:xfrm>
          <a:solidFill>
            <a:schemeClr val="accent5">
              <a:alpha val="70000"/>
            </a:schemeClr>
          </a:solidFill>
        </p:spPr>
        <p:txBody>
          <a:bodyPr>
            <a:normAutofit/>
          </a:bodyPr>
          <a:lstStyle>
            <a:lvl1pPr>
              <a:defRPr sz="3200"/>
            </a:lvl1pPr>
          </a:lstStyle>
          <a:p>
            <a:r>
              <a:rPr lang="id-ID"/>
              <a:t>-</a:t>
            </a:r>
            <a:endParaRPr lang="en-AU"/>
          </a:p>
        </p:txBody>
      </p:sp>
      <p:sp>
        <p:nvSpPr>
          <p:cNvPr id="11" name="Picture Placeholder 8"/>
          <p:cNvSpPr>
            <a:spLocks noGrp="1"/>
          </p:cNvSpPr>
          <p:nvPr>
            <p:ph type="pic" sz="quarter" idx="28" hasCustomPrompt="1"/>
          </p:nvPr>
        </p:nvSpPr>
        <p:spPr>
          <a:xfrm>
            <a:off x="18545175" y="9144000"/>
            <a:ext cx="5832473" cy="4572000"/>
          </a:xfrm>
          <a:solidFill>
            <a:schemeClr val="accent6">
              <a:alpha val="70000"/>
            </a:schemeClr>
          </a:solidFill>
        </p:spPr>
        <p:txBody>
          <a:bodyPr>
            <a:normAutofit/>
          </a:bodyPr>
          <a:lstStyle>
            <a:lvl1pPr>
              <a:defRPr sz="3200"/>
            </a:lvl1pPr>
          </a:lstStyle>
          <a:p>
            <a:r>
              <a:rPr lang="id-ID"/>
              <a:t>-</a:t>
            </a:r>
            <a:endParaRPr lang="en-AU"/>
          </a:p>
        </p:txBody>
      </p:sp>
      <p:sp>
        <p:nvSpPr>
          <p:cNvPr id="12" name="Text Placeholder 33"/>
          <p:cNvSpPr>
            <a:spLocks noGrp="1"/>
          </p:cNvSpPr>
          <p:nvPr>
            <p:ph type="body" sz="quarter" idx="29" hasCustomPrompt="1"/>
          </p:nvPr>
        </p:nvSpPr>
        <p:spPr>
          <a:xfrm>
            <a:off x="19005097" y="10414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3" name="Text Placeholder 33"/>
          <p:cNvSpPr>
            <a:spLocks noGrp="1"/>
          </p:cNvSpPr>
          <p:nvPr>
            <p:ph type="body" sz="quarter" idx="30" hasCustomPrompt="1"/>
          </p:nvPr>
        </p:nvSpPr>
        <p:spPr>
          <a:xfrm>
            <a:off x="19005097" y="1651001"/>
            <a:ext cx="4783817" cy="2079169"/>
          </a:xfrm>
        </p:spPr>
        <p:txBody>
          <a:bodyPr>
            <a:noAutofit/>
          </a:bodyPr>
          <a:lstStyle>
            <a:lvl1pPr algn="l">
              <a:lnSpc>
                <a:spcPct val="150000"/>
              </a:lnSpc>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4" name="Text Placeholder 33"/>
          <p:cNvSpPr>
            <a:spLocks noGrp="1"/>
          </p:cNvSpPr>
          <p:nvPr>
            <p:ph type="body" sz="quarter" idx="31" hasCustomPrompt="1"/>
          </p:nvPr>
        </p:nvSpPr>
        <p:spPr>
          <a:xfrm>
            <a:off x="19005097" y="54991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5" name="Text Placeholder 33"/>
          <p:cNvSpPr>
            <a:spLocks noGrp="1"/>
          </p:cNvSpPr>
          <p:nvPr>
            <p:ph type="body" sz="quarter" idx="32" hasCustomPrompt="1"/>
          </p:nvPr>
        </p:nvSpPr>
        <p:spPr>
          <a:xfrm>
            <a:off x="19005097" y="6108701"/>
            <a:ext cx="4783817" cy="2079169"/>
          </a:xfrm>
        </p:spPr>
        <p:txBody>
          <a:bodyPr>
            <a:noAutofit/>
          </a:bodyPr>
          <a:lstStyle>
            <a:lvl1pPr algn="l">
              <a:lnSpc>
                <a:spcPct val="150000"/>
              </a:lnSpc>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6" name="Text Placeholder 33"/>
          <p:cNvSpPr>
            <a:spLocks noGrp="1"/>
          </p:cNvSpPr>
          <p:nvPr>
            <p:ph type="body" sz="quarter" idx="33" hasCustomPrompt="1"/>
          </p:nvPr>
        </p:nvSpPr>
        <p:spPr>
          <a:xfrm>
            <a:off x="19005097" y="101278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7" name="Text Placeholder 33"/>
          <p:cNvSpPr>
            <a:spLocks noGrp="1"/>
          </p:cNvSpPr>
          <p:nvPr>
            <p:ph type="body" sz="quarter" idx="34" hasCustomPrompt="1"/>
          </p:nvPr>
        </p:nvSpPr>
        <p:spPr>
          <a:xfrm>
            <a:off x="19005097" y="10737401"/>
            <a:ext cx="4783817" cy="2079169"/>
          </a:xfrm>
        </p:spPr>
        <p:txBody>
          <a:bodyPr>
            <a:noAutofit/>
          </a:bodyPr>
          <a:lstStyle>
            <a:lvl1pPr algn="l">
              <a:lnSpc>
                <a:spcPct val="150000"/>
              </a:lnSpc>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8" name="Picture Placeholder 8"/>
          <p:cNvSpPr>
            <a:spLocks noGrp="1"/>
          </p:cNvSpPr>
          <p:nvPr>
            <p:ph type="pic" sz="quarter" idx="35" hasCustomPrompt="1"/>
          </p:nvPr>
        </p:nvSpPr>
        <p:spPr>
          <a:xfrm>
            <a:off x="0" y="0"/>
            <a:ext cx="12188825" cy="4572000"/>
          </a:xfrm>
          <a:solidFill>
            <a:schemeClr val="bg1">
              <a:lumMod val="95000"/>
            </a:schemeClr>
          </a:solidFill>
        </p:spPr>
        <p:txBody>
          <a:bodyPr>
            <a:normAutofit/>
          </a:bodyPr>
          <a:lstStyle>
            <a:lvl1pPr>
              <a:defRPr sz="3200"/>
            </a:lvl1pPr>
          </a:lstStyle>
          <a:p>
            <a:r>
              <a:rPr lang="id-ID"/>
              <a:t>Pic</a:t>
            </a:r>
            <a:endParaRPr lang="en-AU"/>
          </a:p>
        </p:txBody>
      </p:sp>
      <p:sp>
        <p:nvSpPr>
          <p:cNvPr id="19" name="Picture Placeholder 8"/>
          <p:cNvSpPr>
            <a:spLocks noGrp="1"/>
          </p:cNvSpPr>
          <p:nvPr>
            <p:ph type="pic" sz="quarter" idx="36" hasCustomPrompt="1"/>
          </p:nvPr>
        </p:nvSpPr>
        <p:spPr>
          <a:xfrm>
            <a:off x="0" y="4572000"/>
            <a:ext cx="12188825" cy="4572000"/>
          </a:xfrm>
          <a:solidFill>
            <a:schemeClr val="bg1">
              <a:lumMod val="95000"/>
            </a:schemeClr>
          </a:solidFill>
        </p:spPr>
        <p:txBody>
          <a:bodyPr>
            <a:normAutofit/>
          </a:bodyPr>
          <a:lstStyle>
            <a:lvl1pPr>
              <a:defRPr sz="3200"/>
            </a:lvl1pPr>
          </a:lstStyle>
          <a:p>
            <a:r>
              <a:rPr lang="id-ID"/>
              <a:t>Pic</a:t>
            </a:r>
            <a:endParaRPr lang="en-AU"/>
          </a:p>
        </p:txBody>
      </p:sp>
      <p:sp>
        <p:nvSpPr>
          <p:cNvPr id="20" name="Picture Placeholder 8"/>
          <p:cNvSpPr>
            <a:spLocks noGrp="1"/>
          </p:cNvSpPr>
          <p:nvPr>
            <p:ph type="pic" sz="quarter" idx="37" hasCustomPrompt="1"/>
          </p:nvPr>
        </p:nvSpPr>
        <p:spPr>
          <a:xfrm>
            <a:off x="0" y="9144000"/>
            <a:ext cx="12188825" cy="4572000"/>
          </a:xfrm>
          <a:solidFill>
            <a:schemeClr val="bg1">
              <a:lumMod val="95000"/>
            </a:schemeClr>
          </a:solidFill>
        </p:spPr>
        <p:txBody>
          <a:bodyPr>
            <a:normAutofit/>
          </a:bodyPr>
          <a:lstStyle>
            <a:lvl1pPr>
              <a:defRPr sz="3200"/>
            </a:lvl1pPr>
          </a:lstStyle>
          <a:p>
            <a:r>
              <a:rPr lang="id-ID"/>
              <a:t>Pic</a:t>
            </a:r>
            <a:endParaRPr lang="en-AU"/>
          </a:p>
        </p:txBody>
      </p:sp>
      <p:sp>
        <p:nvSpPr>
          <p:cNvPr id="21" name="Picture Placeholder 8"/>
          <p:cNvSpPr>
            <a:spLocks noGrp="1"/>
          </p:cNvSpPr>
          <p:nvPr>
            <p:ph type="pic" sz="quarter" idx="38" hasCustomPrompt="1"/>
          </p:nvPr>
        </p:nvSpPr>
        <p:spPr>
          <a:xfrm>
            <a:off x="6356351" y="0"/>
            <a:ext cx="5832473" cy="4572000"/>
          </a:xfrm>
          <a:solidFill>
            <a:schemeClr val="accent1">
              <a:alpha val="70000"/>
            </a:schemeClr>
          </a:solidFill>
        </p:spPr>
        <p:txBody>
          <a:bodyPr>
            <a:normAutofit/>
          </a:bodyPr>
          <a:lstStyle>
            <a:lvl1pPr>
              <a:defRPr sz="3200"/>
            </a:lvl1pPr>
          </a:lstStyle>
          <a:p>
            <a:r>
              <a:rPr lang="id-ID"/>
              <a:t>-</a:t>
            </a:r>
            <a:endParaRPr lang="en-AU"/>
          </a:p>
        </p:txBody>
      </p:sp>
      <p:sp>
        <p:nvSpPr>
          <p:cNvPr id="22" name="Picture Placeholder 8"/>
          <p:cNvSpPr>
            <a:spLocks noGrp="1"/>
          </p:cNvSpPr>
          <p:nvPr>
            <p:ph type="pic" sz="quarter" idx="39" hasCustomPrompt="1"/>
          </p:nvPr>
        </p:nvSpPr>
        <p:spPr>
          <a:xfrm>
            <a:off x="6356351" y="4572000"/>
            <a:ext cx="5832473" cy="4572000"/>
          </a:xfrm>
          <a:solidFill>
            <a:schemeClr val="accent2">
              <a:alpha val="70000"/>
            </a:schemeClr>
          </a:solidFill>
        </p:spPr>
        <p:txBody>
          <a:bodyPr>
            <a:normAutofit/>
          </a:bodyPr>
          <a:lstStyle>
            <a:lvl1pPr>
              <a:defRPr sz="3200"/>
            </a:lvl1pPr>
          </a:lstStyle>
          <a:p>
            <a:r>
              <a:rPr lang="id-ID"/>
              <a:t>-</a:t>
            </a:r>
            <a:endParaRPr lang="en-AU"/>
          </a:p>
        </p:txBody>
      </p:sp>
      <p:sp>
        <p:nvSpPr>
          <p:cNvPr id="23" name="Picture Placeholder 8"/>
          <p:cNvSpPr>
            <a:spLocks noGrp="1"/>
          </p:cNvSpPr>
          <p:nvPr>
            <p:ph type="pic" sz="quarter" idx="40" hasCustomPrompt="1"/>
          </p:nvPr>
        </p:nvSpPr>
        <p:spPr>
          <a:xfrm>
            <a:off x="6356351" y="9144000"/>
            <a:ext cx="5832473" cy="4572000"/>
          </a:xfrm>
          <a:solidFill>
            <a:schemeClr val="accent3">
              <a:alpha val="70000"/>
            </a:schemeClr>
          </a:solidFill>
        </p:spPr>
        <p:txBody>
          <a:bodyPr>
            <a:normAutofit/>
          </a:bodyPr>
          <a:lstStyle>
            <a:lvl1pPr>
              <a:defRPr sz="3200"/>
            </a:lvl1pPr>
          </a:lstStyle>
          <a:p>
            <a:r>
              <a:rPr lang="id-ID"/>
              <a:t>-</a:t>
            </a:r>
            <a:endParaRPr lang="en-AU"/>
          </a:p>
        </p:txBody>
      </p:sp>
      <p:sp>
        <p:nvSpPr>
          <p:cNvPr id="24" name="Text Placeholder 33"/>
          <p:cNvSpPr>
            <a:spLocks noGrp="1"/>
          </p:cNvSpPr>
          <p:nvPr>
            <p:ph type="body" sz="quarter" idx="41" hasCustomPrompt="1"/>
          </p:nvPr>
        </p:nvSpPr>
        <p:spPr>
          <a:xfrm>
            <a:off x="6816273" y="10414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5" name="Text Placeholder 33"/>
          <p:cNvSpPr>
            <a:spLocks noGrp="1"/>
          </p:cNvSpPr>
          <p:nvPr>
            <p:ph type="body" sz="quarter" idx="42" hasCustomPrompt="1"/>
          </p:nvPr>
        </p:nvSpPr>
        <p:spPr>
          <a:xfrm>
            <a:off x="6816273" y="1651001"/>
            <a:ext cx="4783817" cy="2079169"/>
          </a:xfrm>
        </p:spPr>
        <p:txBody>
          <a:bodyPr>
            <a:noAutofit/>
          </a:bodyPr>
          <a:lstStyle>
            <a:lvl1pPr algn="l">
              <a:lnSpc>
                <a:spcPct val="150000"/>
              </a:lnSpc>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6" name="Text Placeholder 33"/>
          <p:cNvSpPr>
            <a:spLocks noGrp="1"/>
          </p:cNvSpPr>
          <p:nvPr>
            <p:ph type="body" sz="quarter" idx="43" hasCustomPrompt="1"/>
          </p:nvPr>
        </p:nvSpPr>
        <p:spPr>
          <a:xfrm>
            <a:off x="6816273" y="54991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7" name="Text Placeholder 33"/>
          <p:cNvSpPr>
            <a:spLocks noGrp="1"/>
          </p:cNvSpPr>
          <p:nvPr>
            <p:ph type="body" sz="quarter" idx="44" hasCustomPrompt="1"/>
          </p:nvPr>
        </p:nvSpPr>
        <p:spPr>
          <a:xfrm>
            <a:off x="6816273" y="6108701"/>
            <a:ext cx="4783817" cy="2079169"/>
          </a:xfrm>
        </p:spPr>
        <p:txBody>
          <a:bodyPr>
            <a:noAutofit/>
          </a:bodyPr>
          <a:lstStyle>
            <a:lvl1pPr algn="l">
              <a:lnSpc>
                <a:spcPct val="150000"/>
              </a:lnSpc>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8" name="Text Placeholder 33"/>
          <p:cNvSpPr>
            <a:spLocks noGrp="1"/>
          </p:cNvSpPr>
          <p:nvPr>
            <p:ph type="body" sz="quarter" idx="45" hasCustomPrompt="1"/>
          </p:nvPr>
        </p:nvSpPr>
        <p:spPr>
          <a:xfrm>
            <a:off x="6816273" y="101278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9" name="Text Placeholder 33"/>
          <p:cNvSpPr>
            <a:spLocks noGrp="1"/>
          </p:cNvSpPr>
          <p:nvPr>
            <p:ph type="body" sz="quarter" idx="46" hasCustomPrompt="1"/>
          </p:nvPr>
        </p:nvSpPr>
        <p:spPr>
          <a:xfrm>
            <a:off x="6816273" y="10737401"/>
            <a:ext cx="4783817" cy="2079169"/>
          </a:xfrm>
        </p:spPr>
        <p:txBody>
          <a:bodyPr>
            <a:noAutofit/>
          </a:bodyPr>
          <a:lstStyle>
            <a:lvl1pPr algn="l">
              <a:lnSpc>
                <a:spcPct val="150000"/>
              </a:lnSpc>
              <a:defRPr sz="24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3150167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35" hasCustomPrompt="1"/>
          </p:nvPr>
        </p:nvSpPr>
        <p:spPr>
          <a:xfrm>
            <a:off x="0" y="11145"/>
            <a:ext cx="12188825" cy="13704854"/>
          </a:xfrm>
          <a:solidFill>
            <a:schemeClr val="bg1">
              <a:lumMod val="95000"/>
            </a:schemeClr>
          </a:solidFill>
        </p:spPr>
        <p:txBody>
          <a:bodyPr>
            <a:normAutofit/>
          </a:bodyPr>
          <a:lstStyle>
            <a:lvl1pPr>
              <a:defRPr sz="3200"/>
            </a:lvl1pPr>
          </a:lstStyle>
          <a:p>
            <a:r>
              <a:rPr lang="id-ID"/>
              <a:t>Pic</a:t>
            </a:r>
            <a:endParaRPr lang="en-AU"/>
          </a:p>
        </p:txBody>
      </p:sp>
      <p:sp>
        <p:nvSpPr>
          <p:cNvPr id="7" name="Picture Placeholder 8"/>
          <p:cNvSpPr>
            <a:spLocks noGrp="1"/>
          </p:cNvSpPr>
          <p:nvPr>
            <p:ph type="pic" sz="quarter" idx="36" hasCustomPrompt="1"/>
          </p:nvPr>
        </p:nvSpPr>
        <p:spPr>
          <a:xfrm>
            <a:off x="-1" y="8040913"/>
            <a:ext cx="12188825" cy="5675085"/>
          </a:xfrm>
          <a:solidFill>
            <a:schemeClr val="accent1"/>
          </a:solidFill>
        </p:spPr>
        <p:txBody>
          <a:bodyPr>
            <a:normAutofit/>
          </a:bodyPr>
          <a:lstStyle>
            <a:lvl1pPr>
              <a:defRPr sz="3200"/>
            </a:lvl1pPr>
          </a:lstStyle>
          <a:p>
            <a:r>
              <a:rPr lang="id-ID"/>
              <a:t>Pic</a:t>
            </a:r>
            <a:endParaRPr lang="en-AU"/>
          </a:p>
        </p:txBody>
      </p:sp>
      <p:sp>
        <p:nvSpPr>
          <p:cNvPr id="8" name="Picture Placeholder 8"/>
          <p:cNvSpPr>
            <a:spLocks noGrp="1"/>
          </p:cNvSpPr>
          <p:nvPr>
            <p:ph type="pic" sz="quarter" idx="37" hasCustomPrompt="1"/>
          </p:nvPr>
        </p:nvSpPr>
        <p:spPr>
          <a:xfrm>
            <a:off x="12188825" y="1"/>
            <a:ext cx="12188827" cy="13715999"/>
          </a:xfrm>
          <a:solidFill>
            <a:schemeClr val="bg1">
              <a:lumMod val="95000"/>
            </a:schemeClr>
          </a:solidFill>
        </p:spPr>
        <p:txBody>
          <a:bodyPr>
            <a:normAutofit/>
          </a:bodyPr>
          <a:lstStyle>
            <a:lvl1pPr>
              <a:defRPr sz="3200"/>
            </a:lvl1pPr>
          </a:lstStyle>
          <a:p>
            <a:r>
              <a:rPr lang="id-ID"/>
              <a:t>Pic</a:t>
            </a:r>
            <a:endParaRPr lang="en-AU"/>
          </a:p>
        </p:txBody>
      </p:sp>
      <p:sp>
        <p:nvSpPr>
          <p:cNvPr id="9" name="Picture Placeholder 8"/>
          <p:cNvSpPr>
            <a:spLocks noGrp="1"/>
          </p:cNvSpPr>
          <p:nvPr>
            <p:ph type="pic" sz="quarter" idx="38" hasCustomPrompt="1"/>
          </p:nvPr>
        </p:nvSpPr>
        <p:spPr>
          <a:xfrm>
            <a:off x="12188824" y="8036300"/>
            <a:ext cx="12188827" cy="5679700"/>
          </a:xfrm>
          <a:solidFill>
            <a:schemeClr val="accent2"/>
          </a:solidFill>
        </p:spPr>
        <p:txBody>
          <a:bodyPr>
            <a:normAutofit/>
          </a:bodyPr>
          <a:lstStyle>
            <a:lvl1pPr>
              <a:defRPr sz="3200"/>
            </a:lvl1pPr>
          </a:lstStyle>
          <a:p>
            <a:r>
              <a:rPr lang="id-ID"/>
              <a:t>Pic</a:t>
            </a:r>
            <a:endParaRPr lang="en-AU"/>
          </a:p>
        </p:txBody>
      </p:sp>
      <p:sp>
        <p:nvSpPr>
          <p:cNvPr id="10" name="Text Placeholder 33"/>
          <p:cNvSpPr>
            <a:spLocks noGrp="1"/>
          </p:cNvSpPr>
          <p:nvPr>
            <p:ph type="body" sz="quarter" idx="41" hasCustomPrompt="1"/>
          </p:nvPr>
        </p:nvSpPr>
        <p:spPr>
          <a:xfrm>
            <a:off x="1675964" y="9174290"/>
            <a:ext cx="8582461" cy="800140"/>
          </a:xfrm>
        </p:spPr>
        <p:txBody>
          <a:bodyPr>
            <a:noAutofit/>
          </a:bodyPr>
          <a:lstStyle>
            <a:lvl1pPr algn="ctr">
              <a:defRPr sz="40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1" name="Text Placeholder 33"/>
          <p:cNvSpPr>
            <a:spLocks noGrp="1"/>
          </p:cNvSpPr>
          <p:nvPr>
            <p:ph type="body" sz="quarter" idx="42" hasCustomPrompt="1"/>
          </p:nvPr>
        </p:nvSpPr>
        <p:spPr>
          <a:xfrm>
            <a:off x="1675964" y="10014857"/>
            <a:ext cx="8582461" cy="1883456"/>
          </a:xfrm>
        </p:spPr>
        <p:txBody>
          <a:bodyPr>
            <a:noAutofit/>
          </a:bodyPr>
          <a:lstStyle>
            <a:lvl1pPr algn="ctr">
              <a:lnSpc>
                <a:spcPct val="150000"/>
              </a:lnSpc>
              <a:defRPr sz="28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2" name="Text Placeholder 33"/>
          <p:cNvSpPr>
            <a:spLocks noGrp="1"/>
          </p:cNvSpPr>
          <p:nvPr>
            <p:ph type="body" sz="quarter" idx="43" hasCustomPrompt="1"/>
          </p:nvPr>
        </p:nvSpPr>
        <p:spPr>
          <a:xfrm>
            <a:off x="1675964" y="8510328"/>
            <a:ext cx="8582461" cy="513536"/>
          </a:xfrm>
        </p:spPr>
        <p:txBody>
          <a:bodyPr>
            <a:noAutofit/>
          </a:bodyPr>
          <a:lstStyle>
            <a:lvl1pPr algn="ctr">
              <a:defRPr sz="2400" i="1">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3" name="Text Placeholder 33"/>
          <p:cNvSpPr>
            <a:spLocks noGrp="1"/>
          </p:cNvSpPr>
          <p:nvPr>
            <p:ph type="body" sz="quarter" idx="44" hasCustomPrompt="1"/>
          </p:nvPr>
        </p:nvSpPr>
        <p:spPr>
          <a:xfrm>
            <a:off x="14119225" y="9144811"/>
            <a:ext cx="8582461" cy="800140"/>
          </a:xfrm>
        </p:spPr>
        <p:txBody>
          <a:bodyPr>
            <a:noAutofit/>
          </a:bodyPr>
          <a:lstStyle>
            <a:lvl1pPr algn="ctr">
              <a:defRPr sz="40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4" name="Text Placeholder 33"/>
          <p:cNvSpPr>
            <a:spLocks noGrp="1"/>
          </p:cNvSpPr>
          <p:nvPr>
            <p:ph type="body" sz="quarter" idx="45" hasCustomPrompt="1"/>
          </p:nvPr>
        </p:nvSpPr>
        <p:spPr>
          <a:xfrm>
            <a:off x="14119225" y="9985378"/>
            <a:ext cx="8582461" cy="1883456"/>
          </a:xfrm>
        </p:spPr>
        <p:txBody>
          <a:bodyPr>
            <a:noAutofit/>
          </a:bodyPr>
          <a:lstStyle>
            <a:lvl1pPr algn="ctr">
              <a:lnSpc>
                <a:spcPct val="150000"/>
              </a:lnSpc>
              <a:defRPr sz="2800">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5" name="Text Placeholder 33"/>
          <p:cNvSpPr>
            <a:spLocks noGrp="1"/>
          </p:cNvSpPr>
          <p:nvPr>
            <p:ph type="body" sz="quarter" idx="46" hasCustomPrompt="1"/>
          </p:nvPr>
        </p:nvSpPr>
        <p:spPr>
          <a:xfrm>
            <a:off x="14119225" y="8480849"/>
            <a:ext cx="8582461" cy="513536"/>
          </a:xfrm>
        </p:spPr>
        <p:txBody>
          <a:bodyPr>
            <a:noAutofit/>
          </a:bodyPr>
          <a:lstStyle>
            <a:lvl1pPr algn="ctr">
              <a:defRPr sz="2400" i="1">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1114615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35" hasCustomPrompt="1"/>
          </p:nvPr>
        </p:nvSpPr>
        <p:spPr>
          <a:xfrm>
            <a:off x="0" y="1"/>
            <a:ext cx="12188825" cy="6858000"/>
          </a:xfrm>
          <a:solidFill>
            <a:schemeClr val="bg1">
              <a:lumMod val="95000"/>
            </a:schemeClr>
          </a:solidFill>
        </p:spPr>
        <p:txBody>
          <a:bodyPr>
            <a:normAutofit/>
          </a:bodyPr>
          <a:lstStyle>
            <a:lvl1pPr>
              <a:defRPr sz="3200"/>
            </a:lvl1pPr>
          </a:lstStyle>
          <a:p>
            <a:r>
              <a:rPr lang="id-ID"/>
              <a:t>Pic</a:t>
            </a:r>
            <a:endParaRPr lang="en-AU"/>
          </a:p>
        </p:txBody>
      </p:sp>
      <p:sp>
        <p:nvSpPr>
          <p:cNvPr id="16" name="Picture Placeholder 8"/>
          <p:cNvSpPr>
            <a:spLocks noGrp="1"/>
          </p:cNvSpPr>
          <p:nvPr>
            <p:ph type="pic" sz="quarter" idx="36" hasCustomPrompt="1"/>
          </p:nvPr>
        </p:nvSpPr>
        <p:spPr>
          <a:xfrm>
            <a:off x="12188825" y="1"/>
            <a:ext cx="12188825" cy="6858000"/>
          </a:xfrm>
          <a:solidFill>
            <a:schemeClr val="bg1">
              <a:lumMod val="95000"/>
            </a:schemeClr>
          </a:solidFill>
        </p:spPr>
        <p:txBody>
          <a:bodyPr>
            <a:normAutofit/>
          </a:bodyPr>
          <a:lstStyle>
            <a:lvl1pPr>
              <a:defRPr sz="3200"/>
            </a:lvl1pPr>
          </a:lstStyle>
          <a:p>
            <a:r>
              <a:rPr lang="id-ID"/>
              <a:t>Pic</a:t>
            </a:r>
            <a:endParaRPr lang="en-AU"/>
          </a:p>
        </p:txBody>
      </p:sp>
      <p:sp>
        <p:nvSpPr>
          <p:cNvPr id="18" name="Picture Placeholder 8"/>
          <p:cNvSpPr>
            <a:spLocks noGrp="1"/>
          </p:cNvSpPr>
          <p:nvPr>
            <p:ph type="pic" sz="quarter" idx="37" hasCustomPrompt="1"/>
          </p:nvPr>
        </p:nvSpPr>
        <p:spPr>
          <a:xfrm>
            <a:off x="0" y="6858001"/>
            <a:ext cx="12188825" cy="6858000"/>
          </a:xfrm>
          <a:solidFill>
            <a:schemeClr val="bg1">
              <a:lumMod val="95000"/>
            </a:schemeClr>
          </a:solidFill>
        </p:spPr>
        <p:txBody>
          <a:bodyPr>
            <a:normAutofit/>
          </a:bodyPr>
          <a:lstStyle>
            <a:lvl1pPr>
              <a:defRPr sz="3200"/>
            </a:lvl1pPr>
          </a:lstStyle>
          <a:p>
            <a:r>
              <a:rPr lang="id-ID"/>
              <a:t>Pic</a:t>
            </a:r>
            <a:endParaRPr lang="en-AU"/>
          </a:p>
        </p:txBody>
      </p:sp>
      <p:sp>
        <p:nvSpPr>
          <p:cNvPr id="19" name="Picture Placeholder 8"/>
          <p:cNvSpPr>
            <a:spLocks noGrp="1"/>
          </p:cNvSpPr>
          <p:nvPr>
            <p:ph type="pic" sz="quarter" idx="38" hasCustomPrompt="1"/>
          </p:nvPr>
        </p:nvSpPr>
        <p:spPr>
          <a:xfrm>
            <a:off x="12188825" y="6858001"/>
            <a:ext cx="12188825" cy="6858000"/>
          </a:xfrm>
          <a:solidFill>
            <a:schemeClr val="bg1">
              <a:lumMod val="95000"/>
            </a:schemeClr>
          </a:solidFill>
        </p:spPr>
        <p:txBody>
          <a:bodyPr>
            <a:normAutofit/>
          </a:bodyPr>
          <a:lstStyle>
            <a:lvl1pPr>
              <a:defRPr sz="3200"/>
            </a:lvl1pPr>
          </a:lstStyle>
          <a:p>
            <a:r>
              <a:rPr lang="id-ID"/>
              <a:t>Pic</a:t>
            </a:r>
            <a:endParaRPr lang="en-AU"/>
          </a:p>
        </p:txBody>
      </p:sp>
      <p:sp>
        <p:nvSpPr>
          <p:cNvPr id="21" name="Picture Placeholder 8"/>
          <p:cNvSpPr>
            <a:spLocks noGrp="1"/>
          </p:cNvSpPr>
          <p:nvPr>
            <p:ph type="pic" sz="quarter" idx="39" hasCustomPrompt="1"/>
          </p:nvPr>
        </p:nvSpPr>
        <p:spPr>
          <a:xfrm>
            <a:off x="2634814" y="4572000"/>
            <a:ext cx="9554011" cy="2257426"/>
          </a:xfrm>
          <a:solidFill>
            <a:schemeClr val="accent1"/>
          </a:solidFill>
        </p:spPr>
        <p:txBody>
          <a:bodyPr>
            <a:normAutofit/>
          </a:bodyPr>
          <a:lstStyle>
            <a:lvl1pPr>
              <a:defRPr sz="3200"/>
            </a:lvl1pPr>
          </a:lstStyle>
          <a:p>
            <a:r>
              <a:rPr lang="id-ID"/>
              <a:t>-</a:t>
            </a:r>
            <a:endParaRPr lang="en-AU"/>
          </a:p>
        </p:txBody>
      </p:sp>
      <p:sp>
        <p:nvSpPr>
          <p:cNvPr id="22" name="Picture Placeholder 8"/>
          <p:cNvSpPr>
            <a:spLocks noGrp="1"/>
          </p:cNvSpPr>
          <p:nvPr>
            <p:ph type="pic" sz="quarter" idx="40" hasCustomPrompt="1"/>
          </p:nvPr>
        </p:nvSpPr>
        <p:spPr>
          <a:xfrm>
            <a:off x="12188825" y="4572000"/>
            <a:ext cx="9554011" cy="2257426"/>
          </a:xfrm>
          <a:solidFill>
            <a:schemeClr val="accent2"/>
          </a:solidFill>
        </p:spPr>
        <p:txBody>
          <a:bodyPr>
            <a:normAutofit/>
          </a:bodyPr>
          <a:lstStyle>
            <a:lvl1pPr>
              <a:defRPr sz="3200"/>
            </a:lvl1pPr>
          </a:lstStyle>
          <a:p>
            <a:r>
              <a:rPr lang="id-ID"/>
              <a:t>-</a:t>
            </a:r>
            <a:endParaRPr lang="en-AU"/>
          </a:p>
        </p:txBody>
      </p:sp>
      <p:sp>
        <p:nvSpPr>
          <p:cNvPr id="23" name="Picture Placeholder 8"/>
          <p:cNvSpPr>
            <a:spLocks noGrp="1"/>
          </p:cNvSpPr>
          <p:nvPr>
            <p:ph type="pic" sz="quarter" idx="41" hasCustomPrompt="1"/>
          </p:nvPr>
        </p:nvSpPr>
        <p:spPr>
          <a:xfrm>
            <a:off x="2634814" y="6829426"/>
            <a:ext cx="9554011" cy="2257426"/>
          </a:xfrm>
          <a:solidFill>
            <a:schemeClr val="accent3"/>
          </a:solidFill>
        </p:spPr>
        <p:txBody>
          <a:bodyPr>
            <a:normAutofit/>
          </a:bodyPr>
          <a:lstStyle>
            <a:lvl1pPr>
              <a:defRPr sz="3200"/>
            </a:lvl1pPr>
          </a:lstStyle>
          <a:p>
            <a:r>
              <a:rPr lang="id-ID"/>
              <a:t>-</a:t>
            </a:r>
            <a:endParaRPr lang="en-AU"/>
          </a:p>
        </p:txBody>
      </p:sp>
      <p:sp>
        <p:nvSpPr>
          <p:cNvPr id="24" name="Picture Placeholder 8"/>
          <p:cNvSpPr>
            <a:spLocks noGrp="1"/>
          </p:cNvSpPr>
          <p:nvPr>
            <p:ph type="pic" sz="quarter" idx="42" hasCustomPrompt="1"/>
          </p:nvPr>
        </p:nvSpPr>
        <p:spPr>
          <a:xfrm>
            <a:off x="12188825" y="6829426"/>
            <a:ext cx="9554011" cy="2257426"/>
          </a:xfrm>
          <a:solidFill>
            <a:schemeClr val="accent4"/>
          </a:solidFill>
        </p:spPr>
        <p:txBody>
          <a:bodyPr>
            <a:normAutofit/>
          </a:bodyPr>
          <a:lstStyle>
            <a:lvl1pPr>
              <a:defRPr sz="3200"/>
            </a:lvl1pPr>
          </a:lstStyle>
          <a:p>
            <a:r>
              <a:rPr lang="id-ID"/>
              <a:t>-</a:t>
            </a:r>
            <a:endParaRPr lang="en-AU"/>
          </a:p>
        </p:txBody>
      </p:sp>
    </p:spTree>
    <p:extLst>
      <p:ext uri="{BB962C8B-B14F-4D97-AF65-F5344CB8AC3E}">
        <p14:creationId xmlns:p14="http://schemas.microsoft.com/office/powerpoint/2010/main" val="3291053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13865870" cy="8008369"/>
          </a:xfrm>
          <a:custGeom>
            <a:avLst/>
            <a:gdLst>
              <a:gd name="connsiteX0" fmla="*/ 0 w 13865870"/>
              <a:gd name="connsiteY0" fmla="*/ 0 h 8008369"/>
              <a:gd name="connsiteX1" fmla="*/ 12086836 w 13865870"/>
              <a:gd name="connsiteY1" fmla="*/ 0 h 8008369"/>
              <a:gd name="connsiteX2" fmla="*/ 12086836 w 13865870"/>
              <a:gd name="connsiteY2" fmla="*/ 1478892 h 8008369"/>
              <a:gd name="connsiteX3" fmla="*/ 12040568 w 13865870"/>
              <a:gd name="connsiteY3" fmla="*/ 1482747 h 8008369"/>
              <a:gd name="connsiteX4" fmla="*/ 11867698 w 13865870"/>
              <a:gd name="connsiteY4" fmla="*/ 1498001 h 8008369"/>
              <a:gd name="connsiteX5" fmla="*/ 11699914 w 13865870"/>
              <a:gd name="connsiteY5" fmla="*/ 1523423 h 8008369"/>
              <a:gd name="connsiteX6" fmla="*/ 11542296 w 13865870"/>
              <a:gd name="connsiteY6" fmla="*/ 1553929 h 8008369"/>
              <a:gd name="connsiteX7" fmla="*/ 11389764 w 13865870"/>
              <a:gd name="connsiteY7" fmla="*/ 1589520 h 8008369"/>
              <a:gd name="connsiteX8" fmla="*/ 11247401 w 13865870"/>
              <a:gd name="connsiteY8" fmla="*/ 1635279 h 8008369"/>
              <a:gd name="connsiteX9" fmla="*/ 11110122 w 13865870"/>
              <a:gd name="connsiteY9" fmla="*/ 1681039 h 8008369"/>
              <a:gd name="connsiteX10" fmla="*/ 10972843 w 13865870"/>
              <a:gd name="connsiteY10" fmla="*/ 1731883 h 8008369"/>
              <a:gd name="connsiteX11" fmla="*/ 10840648 w 13865870"/>
              <a:gd name="connsiteY11" fmla="*/ 1782727 h 8008369"/>
              <a:gd name="connsiteX12" fmla="*/ 10708454 w 13865870"/>
              <a:gd name="connsiteY12" fmla="*/ 1843740 h 8008369"/>
              <a:gd name="connsiteX13" fmla="*/ 10576259 w 13865870"/>
              <a:gd name="connsiteY13" fmla="*/ 1904753 h 8008369"/>
              <a:gd name="connsiteX14" fmla="*/ 10449149 w 13865870"/>
              <a:gd name="connsiteY14" fmla="*/ 1970850 h 8008369"/>
              <a:gd name="connsiteX15" fmla="*/ 10322039 w 13865870"/>
              <a:gd name="connsiteY15" fmla="*/ 2042032 h 8008369"/>
              <a:gd name="connsiteX16" fmla="*/ 10194929 w 13865870"/>
              <a:gd name="connsiteY16" fmla="*/ 2113214 h 8008369"/>
              <a:gd name="connsiteX17" fmla="*/ 10550837 w 13865870"/>
              <a:gd name="connsiteY17" fmla="*/ 2926719 h 8008369"/>
              <a:gd name="connsiteX18" fmla="*/ 10642357 w 13865870"/>
              <a:gd name="connsiteY18" fmla="*/ 2875875 h 8008369"/>
              <a:gd name="connsiteX19" fmla="*/ 10733876 w 13865870"/>
              <a:gd name="connsiteY19" fmla="*/ 2819946 h 8008369"/>
              <a:gd name="connsiteX20" fmla="*/ 10835564 w 13865870"/>
              <a:gd name="connsiteY20" fmla="*/ 2769102 h 8008369"/>
              <a:gd name="connsiteX21" fmla="*/ 10937252 w 13865870"/>
              <a:gd name="connsiteY21" fmla="*/ 2718258 h 8008369"/>
              <a:gd name="connsiteX22" fmla="*/ 11044025 w 13865870"/>
              <a:gd name="connsiteY22" fmla="*/ 2672498 h 8008369"/>
              <a:gd name="connsiteX23" fmla="*/ 11155882 w 13865870"/>
              <a:gd name="connsiteY23" fmla="*/ 2626739 h 8008369"/>
              <a:gd name="connsiteX24" fmla="*/ 11272823 w 13865870"/>
              <a:gd name="connsiteY24" fmla="*/ 2580979 h 8008369"/>
              <a:gd name="connsiteX25" fmla="*/ 11394849 w 13865870"/>
              <a:gd name="connsiteY25" fmla="*/ 2540304 h 8008369"/>
              <a:gd name="connsiteX26" fmla="*/ 11511790 w 13865870"/>
              <a:gd name="connsiteY26" fmla="*/ 2504713 h 8008369"/>
              <a:gd name="connsiteX27" fmla="*/ 11633816 w 13865870"/>
              <a:gd name="connsiteY27" fmla="*/ 2469122 h 8008369"/>
              <a:gd name="connsiteX28" fmla="*/ 11755842 w 13865870"/>
              <a:gd name="connsiteY28" fmla="*/ 2438616 h 8008369"/>
              <a:gd name="connsiteX29" fmla="*/ 11877868 w 13865870"/>
              <a:gd name="connsiteY29" fmla="*/ 2418278 h 8008369"/>
              <a:gd name="connsiteX30" fmla="*/ 11994808 w 13865870"/>
              <a:gd name="connsiteY30" fmla="*/ 2397940 h 8008369"/>
              <a:gd name="connsiteX31" fmla="*/ 12116834 w 13865870"/>
              <a:gd name="connsiteY31" fmla="*/ 2387772 h 8008369"/>
              <a:gd name="connsiteX32" fmla="*/ 12233776 w 13865870"/>
              <a:gd name="connsiteY32" fmla="*/ 2377603 h 8008369"/>
              <a:gd name="connsiteX33" fmla="*/ 12350718 w 13865870"/>
              <a:gd name="connsiteY33" fmla="*/ 2377603 h 8008369"/>
              <a:gd name="connsiteX34" fmla="*/ 12452406 w 13865870"/>
              <a:gd name="connsiteY34" fmla="*/ 2377603 h 8008369"/>
              <a:gd name="connsiteX35" fmla="*/ 12549008 w 13865870"/>
              <a:gd name="connsiteY35" fmla="*/ 2382687 h 8008369"/>
              <a:gd name="connsiteX36" fmla="*/ 12640528 w 13865870"/>
              <a:gd name="connsiteY36" fmla="*/ 2387772 h 8008369"/>
              <a:gd name="connsiteX37" fmla="*/ 12732048 w 13865870"/>
              <a:gd name="connsiteY37" fmla="*/ 2397940 h 8008369"/>
              <a:gd name="connsiteX38" fmla="*/ 12818482 w 13865870"/>
              <a:gd name="connsiteY38" fmla="*/ 2413194 h 8008369"/>
              <a:gd name="connsiteX39" fmla="*/ 12899832 w 13865870"/>
              <a:gd name="connsiteY39" fmla="*/ 2428447 h 8008369"/>
              <a:gd name="connsiteX40" fmla="*/ 12976098 w 13865870"/>
              <a:gd name="connsiteY40" fmla="*/ 2448785 h 8008369"/>
              <a:gd name="connsiteX41" fmla="*/ 13052366 w 13865870"/>
              <a:gd name="connsiteY41" fmla="*/ 2474207 h 8008369"/>
              <a:gd name="connsiteX42" fmla="*/ 13123546 w 13865870"/>
              <a:gd name="connsiteY42" fmla="*/ 2499629 h 8008369"/>
              <a:gd name="connsiteX43" fmla="*/ 13189644 w 13865870"/>
              <a:gd name="connsiteY43" fmla="*/ 2525051 h 8008369"/>
              <a:gd name="connsiteX44" fmla="*/ 13250656 w 13865870"/>
              <a:gd name="connsiteY44" fmla="*/ 2555557 h 8008369"/>
              <a:gd name="connsiteX45" fmla="*/ 13311670 w 13865870"/>
              <a:gd name="connsiteY45" fmla="*/ 2591148 h 8008369"/>
              <a:gd name="connsiteX46" fmla="*/ 13367598 w 13865870"/>
              <a:gd name="connsiteY46" fmla="*/ 2626739 h 8008369"/>
              <a:gd name="connsiteX47" fmla="*/ 13423526 w 13865870"/>
              <a:gd name="connsiteY47" fmla="*/ 2667414 h 8008369"/>
              <a:gd name="connsiteX48" fmla="*/ 13469286 w 13865870"/>
              <a:gd name="connsiteY48" fmla="*/ 2713174 h 8008369"/>
              <a:gd name="connsiteX49" fmla="*/ 13515046 w 13865870"/>
              <a:gd name="connsiteY49" fmla="*/ 2758933 h 8008369"/>
              <a:gd name="connsiteX50" fmla="*/ 13560806 w 13865870"/>
              <a:gd name="connsiteY50" fmla="*/ 2804693 h 8008369"/>
              <a:gd name="connsiteX51" fmla="*/ 13596396 w 13865870"/>
              <a:gd name="connsiteY51" fmla="*/ 2855537 h 8008369"/>
              <a:gd name="connsiteX52" fmla="*/ 13637072 w 13865870"/>
              <a:gd name="connsiteY52" fmla="*/ 2906381 h 8008369"/>
              <a:gd name="connsiteX53" fmla="*/ 13667578 w 13865870"/>
              <a:gd name="connsiteY53" fmla="*/ 2962309 h 8008369"/>
              <a:gd name="connsiteX54" fmla="*/ 13698084 w 13865870"/>
              <a:gd name="connsiteY54" fmla="*/ 3018238 h 8008369"/>
              <a:gd name="connsiteX55" fmla="*/ 13728590 w 13865870"/>
              <a:gd name="connsiteY55" fmla="*/ 3074166 h 8008369"/>
              <a:gd name="connsiteX56" fmla="*/ 13754014 w 13865870"/>
              <a:gd name="connsiteY56" fmla="*/ 3135179 h 8008369"/>
              <a:gd name="connsiteX57" fmla="*/ 13779434 w 13865870"/>
              <a:gd name="connsiteY57" fmla="*/ 3196192 h 8008369"/>
              <a:gd name="connsiteX58" fmla="*/ 13799772 w 13865870"/>
              <a:gd name="connsiteY58" fmla="*/ 3257205 h 8008369"/>
              <a:gd name="connsiteX59" fmla="*/ 13815026 w 13865870"/>
              <a:gd name="connsiteY59" fmla="*/ 3323302 h 8008369"/>
              <a:gd name="connsiteX60" fmla="*/ 13845532 w 13865870"/>
              <a:gd name="connsiteY60" fmla="*/ 3455497 h 8008369"/>
              <a:gd name="connsiteX61" fmla="*/ 13860786 w 13865870"/>
              <a:gd name="connsiteY61" fmla="*/ 3597860 h 8008369"/>
              <a:gd name="connsiteX62" fmla="*/ 13865870 w 13865870"/>
              <a:gd name="connsiteY62" fmla="*/ 3745308 h 8008369"/>
              <a:gd name="connsiteX63" fmla="*/ 13860786 w 13865870"/>
              <a:gd name="connsiteY63" fmla="*/ 3857165 h 8008369"/>
              <a:gd name="connsiteX64" fmla="*/ 13855702 w 13865870"/>
              <a:gd name="connsiteY64" fmla="*/ 3963937 h 8008369"/>
              <a:gd name="connsiteX65" fmla="*/ 13840448 w 13865870"/>
              <a:gd name="connsiteY65" fmla="*/ 4065625 h 8008369"/>
              <a:gd name="connsiteX66" fmla="*/ 13825194 w 13865870"/>
              <a:gd name="connsiteY66" fmla="*/ 4167314 h 8008369"/>
              <a:gd name="connsiteX67" fmla="*/ 13799772 w 13865870"/>
              <a:gd name="connsiteY67" fmla="*/ 4263917 h 8008369"/>
              <a:gd name="connsiteX68" fmla="*/ 13774350 w 13865870"/>
              <a:gd name="connsiteY68" fmla="*/ 4360521 h 8008369"/>
              <a:gd name="connsiteX69" fmla="*/ 13738760 w 13865870"/>
              <a:gd name="connsiteY69" fmla="*/ 4452040 h 8008369"/>
              <a:gd name="connsiteX70" fmla="*/ 13703168 w 13865870"/>
              <a:gd name="connsiteY70" fmla="*/ 4538475 h 8008369"/>
              <a:gd name="connsiteX71" fmla="*/ 13611650 w 13865870"/>
              <a:gd name="connsiteY71" fmla="*/ 4711345 h 8008369"/>
              <a:gd name="connsiteX72" fmla="*/ 13515046 w 13865870"/>
              <a:gd name="connsiteY72" fmla="*/ 4879130 h 8008369"/>
              <a:gd name="connsiteX73" fmla="*/ 13448104 w 13865870"/>
              <a:gd name="connsiteY73" fmla="*/ 4981138 h 8008369"/>
              <a:gd name="connsiteX74" fmla="*/ 13432834 w 13865870"/>
              <a:gd name="connsiteY74" fmla="*/ 4975735 h 8008369"/>
              <a:gd name="connsiteX75" fmla="*/ 13410825 w 13865870"/>
              <a:gd name="connsiteY75" fmla="*/ 5037944 h 8008369"/>
              <a:gd name="connsiteX76" fmla="*/ 13408274 w 13865870"/>
              <a:gd name="connsiteY76" fmla="*/ 5041831 h 8008369"/>
              <a:gd name="connsiteX77" fmla="*/ 13291332 w 13865870"/>
              <a:gd name="connsiteY77" fmla="*/ 5199448 h 8008369"/>
              <a:gd name="connsiteX78" fmla="*/ 13169306 w 13865870"/>
              <a:gd name="connsiteY78" fmla="*/ 5351980 h 8008369"/>
              <a:gd name="connsiteX79" fmla="*/ 13042196 w 13865870"/>
              <a:gd name="connsiteY79" fmla="*/ 5504512 h 8008369"/>
              <a:gd name="connsiteX80" fmla="*/ 12904918 w 13865870"/>
              <a:gd name="connsiteY80" fmla="*/ 5657045 h 8008369"/>
              <a:gd name="connsiteX81" fmla="*/ 12767638 w 13865870"/>
              <a:gd name="connsiteY81" fmla="*/ 5809577 h 8008369"/>
              <a:gd name="connsiteX82" fmla="*/ 12630360 w 13865870"/>
              <a:gd name="connsiteY82" fmla="*/ 5962109 h 8008369"/>
              <a:gd name="connsiteX83" fmla="*/ 12493080 w 13865870"/>
              <a:gd name="connsiteY83" fmla="*/ 6124810 h 8008369"/>
              <a:gd name="connsiteX84" fmla="*/ 12365970 w 13865870"/>
              <a:gd name="connsiteY84" fmla="*/ 6287511 h 8008369"/>
              <a:gd name="connsiteX85" fmla="*/ 12238860 w 13865870"/>
              <a:gd name="connsiteY85" fmla="*/ 6460380 h 8008369"/>
              <a:gd name="connsiteX86" fmla="*/ 12182932 w 13865870"/>
              <a:gd name="connsiteY86" fmla="*/ 6546816 h 8008369"/>
              <a:gd name="connsiteX87" fmla="*/ 12121918 w 13865870"/>
              <a:gd name="connsiteY87" fmla="*/ 6638335 h 8008369"/>
              <a:gd name="connsiteX88" fmla="*/ 12071074 w 13865870"/>
              <a:gd name="connsiteY88" fmla="*/ 6729854 h 8008369"/>
              <a:gd name="connsiteX89" fmla="*/ 12015146 w 13865870"/>
              <a:gd name="connsiteY89" fmla="*/ 6826458 h 8008369"/>
              <a:gd name="connsiteX90" fmla="*/ 11969386 w 13865870"/>
              <a:gd name="connsiteY90" fmla="*/ 6923062 h 8008369"/>
              <a:gd name="connsiteX91" fmla="*/ 11918542 w 13865870"/>
              <a:gd name="connsiteY91" fmla="*/ 7024750 h 8008369"/>
              <a:gd name="connsiteX92" fmla="*/ 11877868 w 13865870"/>
              <a:gd name="connsiteY92" fmla="*/ 7126438 h 8008369"/>
              <a:gd name="connsiteX93" fmla="*/ 11832108 w 13865870"/>
              <a:gd name="connsiteY93" fmla="*/ 7228126 h 8008369"/>
              <a:gd name="connsiteX94" fmla="*/ 11796516 w 13865870"/>
              <a:gd name="connsiteY94" fmla="*/ 7334898 h 8008369"/>
              <a:gd name="connsiteX95" fmla="*/ 11760926 w 13865870"/>
              <a:gd name="connsiteY95" fmla="*/ 7446756 h 8008369"/>
              <a:gd name="connsiteX96" fmla="*/ 11730420 w 13865870"/>
              <a:gd name="connsiteY96" fmla="*/ 7563696 h 8008369"/>
              <a:gd name="connsiteX97" fmla="*/ 11710082 w 13865870"/>
              <a:gd name="connsiteY97" fmla="*/ 7685722 h 8008369"/>
              <a:gd name="connsiteX98" fmla="*/ 11689744 w 13865870"/>
              <a:gd name="connsiteY98" fmla="*/ 7807748 h 8008369"/>
              <a:gd name="connsiteX99" fmla="*/ 11679576 w 13865870"/>
              <a:gd name="connsiteY99" fmla="*/ 7934858 h 8008369"/>
              <a:gd name="connsiteX100" fmla="*/ 11673921 w 13865870"/>
              <a:gd name="connsiteY100" fmla="*/ 8008369 h 8008369"/>
              <a:gd name="connsiteX101" fmla="*/ 0 w 13865870"/>
              <a:gd name="connsiteY101" fmla="*/ 8008369 h 800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3865870" h="8008369">
                <a:moveTo>
                  <a:pt x="0" y="0"/>
                </a:moveTo>
                <a:lnTo>
                  <a:pt x="12086836" y="0"/>
                </a:lnTo>
                <a:lnTo>
                  <a:pt x="12086836" y="1478892"/>
                </a:lnTo>
                <a:lnTo>
                  <a:pt x="12040568" y="1482747"/>
                </a:lnTo>
                <a:lnTo>
                  <a:pt x="11867698" y="1498001"/>
                </a:lnTo>
                <a:lnTo>
                  <a:pt x="11699914" y="1523423"/>
                </a:lnTo>
                <a:lnTo>
                  <a:pt x="11542296" y="1553929"/>
                </a:lnTo>
                <a:lnTo>
                  <a:pt x="11389764" y="1589520"/>
                </a:lnTo>
                <a:lnTo>
                  <a:pt x="11247401" y="1635279"/>
                </a:lnTo>
                <a:lnTo>
                  <a:pt x="11110122" y="1681039"/>
                </a:lnTo>
                <a:lnTo>
                  <a:pt x="10972843" y="1731883"/>
                </a:lnTo>
                <a:lnTo>
                  <a:pt x="10840648" y="1782727"/>
                </a:lnTo>
                <a:lnTo>
                  <a:pt x="10708454" y="1843740"/>
                </a:lnTo>
                <a:lnTo>
                  <a:pt x="10576259" y="1904753"/>
                </a:lnTo>
                <a:lnTo>
                  <a:pt x="10449149" y="1970850"/>
                </a:lnTo>
                <a:lnTo>
                  <a:pt x="10322039" y="2042032"/>
                </a:lnTo>
                <a:lnTo>
                  <a:pt x="10194929" y="2113214"/>
                </a:lnTo>
                <a:lnTo>
                  <a:pt x="10550837" y="2926719"/>
                </a:lnTo>
                <a:lnTo>
                  <a:pt x="10642357" y="2875875"/>
                </a:lnTo>
                <a:lnTo>
                  <a:pt x="10733876" y="2819946"/>
                </a:lnTo>
                <a:lnTo>
                  <a:pt x="10835564" y="2769102"/>
                </a:lnTo>
                <a:lnTo>
                  <a:pt x="10937252" y="2718258"/>
                </a:lnTo>
                <a:lnTo>
                  <a:pt x="11044025" y="2672498"/>
                </a:lnTo>
                <a:lnTo>
                  <a:pt x="11155882" y="2626739"/>
                </a:lnTo>
                <a:lnTo>
                  <a:pt x="11272823" y="2580979"/>
                </a:lnTo>
                <a:lnTo>
                  <a:pt x="11394849" y="2540304"/>
                </a:lnTo>
                <a:lnTo>
                  <a:pt x="11511790" y="2504713"/>
                </a:lnTo>
                <a:lnTo>
                  <a:pt x="11633816" y="2469122"/>
                </a:lnTo>
                <a:lnTo>
                  <a:pt x="11755842" y="2438616"/>
                </a:lnTo>
                <a:lnTo>
                  <a:pt x="11877868" y="2418278"/>
                </a:lnTo>
                <a:lnTo>
                  <a:pt x="11994808" y="2397940"/>
                </a:lnTo>
                <a:lnTo>
                  <a:pt x="12116834" y="2387772"/>
                </a:lnTo>
                <a:lnTo>
                  <a:pt x="12233776" y="2377603"/>
                </a:lnTo>
                <a:lnTo>
                  <a:pt x="12350718" y="2377603"/>
                </a:lnTo>
                <a:lnTo>
                  <a:pt x="12452406" y="2377603"/>
                </a:lnTo>
                <a:lnTo>
                  <a:pt x="12549008" y="2382687"/>
                </a:lnTo>
                <a:lnTo>
                  <a:pt x="12640528" y="2387772"/>
                </a:lnTo>
                <a:lnTo>
                  <a:pt x="12732048" y="2397940"/>
                </a:lnTo>
                <a:lnTo>
                  <a:pt x="12818482" y="2413194"/>
                </a:lnTo>
                <a:lnTo>
                  <a:pt x="12899832" y="2428447"/>
                </a:lnTo>
                <a:lnTo>
                  <a:pt x="12976098" y="2448785"/>
                </a:lnTo>
                <a:lnTo>
                  <a:pt x="13052366" y="2474207"/>
                </a:lnTo>
                <a:lnTo>
                  <a:pt x="13123546" y="2499629"/>
                </a:lnTo>
                <a:lnTo>
                  <a:pt x="13189644" y="2525051"/>
                </a:lnTo>
                <a:lnTo>
                  <a:pt x="13250656" y="2555557"/>
                </a:lnTo>
                <a:lnTo>
                  <a:pt x="13311670" y="2591148"/>
                </a:lnTo>
                <a:lnTo>
                  <a:pt x="13367598" y="2626739"/>
                </a:lnTo>
                <a:lnTo>
                  <a:pt x="13423526" y="2667414"/>
                </a:lnTo>
                <a:lnTo>
                  <a:pt x="13469286" y="2713174"/>
                </a:lnTo>
                <a:lnTo>
                  <a:pt x="13515046" y="2758933"/>
                </a:lnTo>
                <a:lnTo>
                  <a:pt x="13560806" y="2804693"/>
                </a:lnTo>
                <a:lnTo>
                  <a:pt x="13596396" y="2855537"/>
                </a:lnTo>
                <a:lnTo>
                  <a:pt x="13637072" y="2906381"/>
                </a:lnTo>
                <a:lnTo>
                  <a:pt x="13667578" y="2962309"/>
                </a:lnTo>
                <a:lnTo>
                  <a:pt x="13698084" y="3018238"/>
                </a:lnTo>
                <a:lnTo>
                  <a:pt x="13728590" y="3074166"/>
                </a:lnTo>
                <a:lnTo>
                  <a:pt x="13754014" y="3135179"/>
                </a:lnTo>
                <a:lnTo>
                  <a:pt x="13779434" y="3196192"/>
                </a:lnTo>
                <a:lnTo>
                  <a:pt x="13799772" y="3257205"/>
                </a:lnTo>
                <a:lnTo>
                  <a:pt x="13815026" y="3323302"/>
                </a:lnTo>
                <a:lnTo>
                  <a:pt x="13845532" y="3455497"/>
                </a:lnTo>
                <a:lnTo>
                  <a:pt x="13860786" y="3597860"/>
                </a:lnTo>
                <a:lnTo>
                  <a:pt x="13865870" y="3745308"/>
                </a:lnTo>
                <a:lnTo>
                  <a:pt x="13860786" y="3857165"/>
                </a:lnTo>
                <a:lnTo>
                  <a:pt x="13855702" y="3963937"/>
                </a:lnTo>
                <a:lnTo>
                  <a:pt x="13840448" y="4065625"/>
                </a:lnTo>
                <a:lnTo>
                  <a:pt x="13825194" y="4167314"/>
                </a:lnTo>
                <a:lnTo>
                  <a:pt x="13799772" y="4263917"/>
                </a:lnTo>
                <a:lnTo>
                  <a:pt x="13774350" y="4360521"/>
                </a:lnTo>
                <a:lnTo>
                  <a:pt x="13738760" y="4452040"/>
                </a:lnTo>
                <a:lnTo>
                  <a:pt x="13703168" y="4538475"/>
                </a:lnTo>
                <a:lnTo>
                  <a:pt x="13611650" y="4711345"/>
                </a:lnTo>
                <a:lnTo>
                  <a:pt x="13515046" y="4879130"/>
                </a:lnTo>
                <a:lnTo>
                  <a:pt x="13448104" y="4981138"/>
                </a:lnTo>
                <a:lnTo>
                  <a:pt x="13432834" y="4975735"/>
                </a:lnTo>
                <a:lnTo>
                  <a:pt x="13410825" y="5037944"/>
                </a:lnTo>
                <a:lnTo>
                  <a:pt x="13408274" y="5041831"/>
                </a:lnTo>
                <a:lnTo>
                  <a:pt x="13291332" y="5199448"/>
                </a:lnTo>
                <a:lnTo>
                  <a:pt x="13169306" y="5351980"/>
                </a:lnTo>
                <a:lnTo>
                  <a:pt x="13042196" y="5504512"/>
                </a:lnTo>
                <a:lnTo>
                  <a:pt x="12904918" y="5657045"/>
                </a:lnTo>
                <a:lnTo>
                  <a:pt x="12767638" y="5809577"/>
                </a:lnTo>
                <a:lnTo>
                  <a:pt x="12630360" y="5962109"/>
                </a:lnTo>
                <a:lnTo>
                  <a:pt x="12493080" y="6124810"/>
                </a:lnTo>
                <a:lnTo>
                  <a:pt x="12365970" y="6287511"/>
                </a:lnTo>
                <a:lnTo>
                  <a:pt x="12238860" y="6460380"/>
                </a:lnTo>
                <a:lnTo>
                  <a:pt x="12182932" y="6546816"/>
                </a:lnTo>
                <a:lnTo>
                  <a:pt x="12121918" y="6638335"/>
                </a:lnTo>
                <a:lnTo>
                  <a:pt x="12071074" y="6729854"/>
                </a:lnTo>
                <a:lnTo>
                  <a:pt x="12015146" y="6826458"/>
                </a:lnTo>
                <a:lnTo>
                  <a:pt x="11969386" y="6923062"/>
                </a:lnTo>
                <a:lnTo>
                  <a:pt x="11918542" y="7024750"/>
                </a:lnTo>
                <a:lnTo>
                  <a:pt x="11877868" y="7126438"/>
                </a:lnTo>
                <a:lnTo>
                  <a:pt x="11832108" y="7228126"/>
                </a:lnTo>
                <a:lnTo>
                  <a:pt x="11796516" y="7334898"/>
                </a:lnTo>
                <a:lnTo>
                  <a:pt x="11760926" y="7446756"/>
                </a:lnTo>
                <a:lnTo>
                  <a:pt x="11730420" y="7563696"/>
                </a:lnTo>
                <a:lnTo>
                  <a:pt x="11710082" y="7685722"/>
                </a:lnTo>
                <a:lnTo>
                  <a:pt x="11689744" y="7807748"/>
                </a:lnTo>
                <a:lnTo>
                  <a:pt x="11679576" y="7934858"/>
                </a:lnTo>
                <a:lnTo>
                  <a:pt x="11673921" y="8008369"/>
                </a:lnTo>
                <a:lnTo>
                  <a:pt x="0" y="8008369"/>
                </a:lnTo>
                <a:close/>
              </a:path>
            </a:pathLst>
          </a:custGeom>
          <a:solidFill>
            <a:schemeClr val="bg1">
              <a:lumMod val="95000"/>
            </a:schemeClr>
          </a:solidFill>
        </p:spPr>
        <p:txBody>
          <a:bodyPr wrap="square">
            <a:noAutofit/>
          </a:bodyPr>
          <a:lstStyle/>
          <a:p>
            <a:endParaRPr lang="en-AU"/>
          </a:p>
        </p:txBody>
      </p:sp>
      <p:sp>
        <p:nvSpPr>
          <p:cNvPr id="15" name="Picture Placeholder 14"/>
          <p:cNvSpPr>
            <a:spLocks noGrp="1"/>
          </p:cNvSpPr>
          <p:nvPr>
            <p:ph type="pic" sz="quarter" idx="11"/>
          </p:nvPr>
        </p:nvSpPr>
        <p:spPr>
          <a:xfrm>
            <a:off x="11649282" y="0"/>
            <a:ext cx="12728368" cy="8008367"/>
          </a:xfrm>
          <a:custGeom>
            <a:avLst/>
            <a:gdLst>
              <a:gd name="connsiteX0" fmla="*/ 920 w 12728368"/>
              <a:gd name="connsiteY0" fmla="*/ 8007152 h 8008367"/>
              <a:gd name="connsiteX1" fmla="*/ 824 w 12728368"/>
              <a:gd name="connsiteY1" fmla="*/ 8008367 h 8008367"/>
              <a:gd name="connsiteX2" fmla="*/ 0 w 12728368"/>
              <a:gd name="connsiteY2" fmla="*/ 8008367 h 8008367"/>
              <a:gd name="connsiteX3" fmla="*/ 1389652 w 12728368"/>
              <a:gd name="connsiteY3" fmla="*/ 0 h 8008367"/>
              <a:gd name="connsiteX4" fmla="*/ 12728368 w 12728368"/>
              <a:gd name="connsiteY4" fmla="*/ 0 h 8008367"/>
              <a:gd name="connsiteX5" fmla="*/ 12728368 w 12728368"/>
              <a:gd name="connsiteY5" fmla="*/ 8008367 h 8008367"/>
              <a:gd name="connsiteX6" fmla="*/ 916200 w 12728368"/>
              <a:gd name="connsiteY6" fmla="*/ 8008367 h 8008367"/>
              <a:gd name="connsiteX7" fmla="*/ 921672 w 12728368"/>
              <a:gd name="connsiteY7" fmla="*/ 7975534 h 8008367"/>
              <a:gd name="connsiteX8" fmla="*/ 947092 w 12728368"/>
              <a:gd name="connsiteY8" fmla="*/ 7858592 h 8008367"/>
              <a:gd name="connsiteX9" fmla="*/ 977600 w 12728368"/>
              <a:gd name="connsiteY9" fmla="*/ 7746736 h 8008367"/>
              <a:gd name="connsiteX10" fmla="*/ 1013192 w 12728368"/>
              <a:gd name="connsiteY10" fmla="*/ 7634878 h 8008367"/>
              <a:gd name="connsiteX11" fmla="*/ 1053864 w 12728368"/>
              <a:gd name="connsiteY11" fmla="*/ 7533190 h 8008367"/>
              <a:gd name="connsiteX12" fmla="*/ 1099624 w 12728368"/>
              <a:gd name="connsiteY12" fmla="*/ 7431502 h 8008367"/>
              <a:gd name="connsiteX13" fmla="*/ 1150468 w 12728368"/>
              <a:gd name="connsiteY13" fmla="*/ 7334898 h 8008367"/>
              <a:gd name="connsiteX14" fmla="*/ 1201312 w 12728368"/>
              <a:gd name="connsiteY14" fmla="*/ 7233210 h 8008367"/>
              <a:gd name="connsiteX15" fmla="*/ 1257244 w 12728368"/>
              <a:gd name="connsiteY15" fmla="*/ 7141691 h 8008367"/>
              <a:gd name="connsiteX16" fmla="*/ 1313172 w 12728368"/>
              <a:gd name="connsiteY16" fmla="*/ 7045088 h 8008367"/>
              <a:gd name="connsiteX17" fmla="*/ 1374184 w 12728368"/>
              <a:gd name="connsiteY17" fmla="*/ 6953568 h 8008367"/>
              <a:gd name="connsiteX18" fmla="*/ 1435196 w 12728368"/>
              <a:gd name="connsiteY18" fmla="*/ 6862048 h 8008367"/>
              <a:gd name="connsiteX19" fmla="*/ 1501292 w 12728368"/>
              <a:gd name="connsiteY19" fmla="*/ 6775614 h 8008367"/>
              <a:gd name="connsiteX20" fmla="*/ 1638572 w 12728368"/>
              <a:gd name="connsiteY20" fmla="*/ 6602744 h 8008367"/>
              <a:gd name="connsiteX21" fmla="*/ 1780936 w 12728368"/>
              <a:gd name="connsiteY21" fmla="*/ 6434958 h 8008367"/>
              <a:gd name="connsiteX22" fmla="*/ 1928384 w 12728368"/>
              <a:gd name="connsiteY22" fmla="*/ 6272258 h 8008367"/>
              <a:gd name="connsiteX23" fmla="*/ 2080916 w 12728368"/>
              <a:gd name="connsiteY23" fmla="*/ 6109556 h 8008367"/>
              <a:gd name="connsiteX24" fmla="*/ 2233448 w 12728368"/>
              <a:gd name="connsiteY24" fmla="*/ 5951940 h 8008367"/>
              <a:gd name="connsiteX25" fmla="*/ 2380896 w 12728368"/>
              <a:gd name="connsiteY25" fmla="*/ 5784155 h 8008367"/>
              <a:gd name="connsiteX26" fmla="*/ 2523260 w 12728368"/>
              <a:gd name="connsiteY26" fmla="*/ 5611286 h 8008367"/>
              <a:gd name="connsiteX27" fmla="*/ 2660536 w 12728368"/>
              <a:gd name="connsiteY27" fmla="*/ 5433331 h 8008367"/>
              <a:gd name="connsiteX28" fmla="*/ 2726636 w 12728368"/>
              <a:gd name="connsiteY28" fmla="*/ 5341811 h 8008367"/>
              <a:gd name="connsiteX29" fmla="*/ 2787648 w 12728368"/>
              <a:gd name="connsiteY29" fmla="*/ 5250292 h 8008367"/>
              <a:gd name="connsiteX30" fmla="*/ 2848660 w 12728368"/>
              <a:gd name="connsiteY30" fmla="*/ 5153688 h 8008367"/>
              <a:gd name="connsiteX31" fmla="*/ 2904588 w 12728368"/>
              <a:gd name="connsiteY31" fmla="*/ 5052000 h 8008367"/>
              <a:gd name="connsiteX32" fmla="*/ 2960516 w 12728368"/>
              <a:gd name="connsiteY32" fmla="*/ 4950313 h 8008367"/>
              <a:gd name="connsiteX33" fmla="*/ 3011360 w 12728368"/>
              <a:gd name="connsiteY33" fmla="*/ 4848624 h 8008367"/>
              <a:gd name="connsiteX34" fmla="*/ 3062204 w 12728368"/>
              <a:gd name="connsiteY34" fmla="*/ 4741852 h 8008367"/>
              <a:gd name="connsiteX35" fmla="*/ 3107964 w 12728368"/>
              <a:gd name="connsiteY35" fmla="*/ 4629995 h 8008367"/>
              <a:gd name="connsiteX36" fmla="*/ 3148640 w 12728368"/>
              <a:gd name="connsiteY36" fmla="*/ 4518139 h 8008367"/>
              <a:gd name="connsiteX37" fmla="*/ 3184232 w 12728368"/>
              <a:gd name="connsiteY37" fmla="*/ 4401196 h 8008367"/>
              <a:gd name="connsiteX38" fmla="*/ 3214740 w 12728368"/>
              <a:gd name="connsiteY38" fmla="*/ 4279171 h 8008367"/>
              <a:gd name="connsiteX39" fmla="*/ 3240160 w 12728368"/>
              <a:gd name="connsiteY39" fmla="*/ 4152061 h 8008367"/>
              <a:gd name="connsiteX40" fmla="*/ 3260496 w 12728368"/>
              <a:gd name="connsiteY40" fmla="*/ 4019868 h 8008367"/>
              <a:gd name="connsiteX41" fmla="*/ 3270668 w 12728368"/>
              <a:gd name="connsiteY41" fmla="*/ 3887672 h 8008367"/>
              <a:gd name="connsiteX42" fmla="*/ 3280836 w 12728368"/>
              <a:gd name="connsiteY42" fmla="*/ 3745310 h 8008367"/>
              <a:gd name="connsiteX43" fmla="*/ 3285920 w 12728368"/>
              <a:gd name="connsiteY43" fmla="*/ 3597862 h 8008367"/>
              <a:gd name="connsiteX44" fmla="*/ 3280836 w 12728368"/>
              <a:gd name="connsiteY44" fmla="*/ 3491089 h 8008367"/>
              <a:gd name="connsiteX45" fmla="*/ 3275752 w 12728368"/>
              <a:gd name="connsiteY45" fmla="*/ 3379233 h 8008367"/>
              <a:gd name="connsiteX46" fmla="*/ 3265584 w 12728368"/>
              <a:gd name="connsiteY46" fmla="*/ 3272458 h 8008367"/>
              <a:gd name="connsiteX47" fmla="*/ 3245244 w 12728368"/>
              <a:gd name="connsiteY47" fmla="*/ 3165687 h 8008367"/>
              <a:gd name="connsiteX48" fmla="*/ 3224908 w 12728368"/>
              <a:gd name="connsiteY48" fmla="*/ 3058914 h 8008367"/>
              <a:gd name="connsiteX49" fmla="*/ 3204568 w 12728368"/>
              <a:gd name="connsiteY49" fmla="*/ 2957225 h 8008367"/>
              <a:gd name="connsiteX50" fmla="*/ 3174064 w 12728368"/>
              <a:gd name="connsiteY50" fmla="*/ 2855538 h 8008367"/>
              <a:gd name="connsiteX51" fmla="*/ 3138472 w 12728368"/>
              <a:gd name="connsiteY51" fmla="*/ 2758933 h 8008367"/>
              <a:gd name="connsiteX52" fmla="*/ 3102880 w 12728368"/>
              <a:gd name="connsiteY52" fmla="*/ 2662331 h 8008367"/>
              <a:gd name="connsiteX53" fmla="*/ 3057120 w 12728368"/>
              <a:gd name="connsiteY53" fmla="*/ 2565727 h 8008367"/>
              <a:gd name="connsiteX54" fmla="*/ 3011360 w 12728368"/>
              <a:gd name="connsiteY54" fmla="*/ 2479291 h 8008367"/>
              <a:gd name="connsiteX55" fmla="*/ 2955432 w 12728368"/>
              <a:gd name="connsiteY55" fmla="*/ 2387772 h 8008367"/>
              <a:gd name="connsiteX56" fmla="*/ 2899504 w 12728368"/>
              <a:gd name="connsiteY56" fmla="*/ 2306421 h 8008367"/>
              <a:gd name="connsiteX57" fmla="*/ 2838492 w 12728368"/>
              <a:gd name="connsiteY57" fmla="*/ 2225071 h 8008367"/>
              <a:gd name="connsiteX58" fmla="*/ 2772396 w 12728368"/>
              <a:gd name="connsiteY58" fmla="*/ 2148805 h 8008367"/>
              <a:gd name="connsiteX59" fmla="*/ 2696128 w 12728368"/>
              <a:gd name="connsiteY59" fmla="*/ 2072538 h 8008367"/>
              <a:gd name="connsiteX60" fmla="*/ 2619864 w 12728368"/>
              <a:gd name="connsiteY60" fmla="*/ 2001357 h 8008367"/>
              <a:gd name="connsiteX61" fmla="*/ 2543596 w 12728368"/>
              <a:gd name="connsiteY61" fmla="*/ 1935260 h 8008367"/>
              <a:gd name="connsiteX62" fmla="*/ 2457160 w 12728368"/>
              <a:gd name="connsiteY62" fmla="*/ 1874246 h 8008367"/>
              <a:gd name="connsiteX63" fmla="*/ 2365644 w 12728368"/>
              <a:gd name="connsiteY63" fmla="*/ 1818318 h 8008367"/>
              <a:gd name="connsiteX64" fmla="*/ 2274124 w 12728368"/>
              <a:gd name="connsiteY64" fmla="*/ 1762390 h 8008367"/>
              <a:gd name="connsiteX65" fmla="*/ 2172436 w 12728368"/>
              <a:gd name="connsiteY65" fmla="*/ 1711546 h 8008367"/>
              <a:gd name="connsiteX66" fmla="*/ 2070748 w 12728368"/>
              <a:gd name="connsiteY66" fmla="*/ 1660701 h 8008367"/>
              <a:gd name="connsiteX67" fmla="*/ 1963976 w 12728368"/>
              <a:gd name="connsiteY67" fmla="*/ 1620026 h 8008367"/>
              <a:gd name="connsiteX68" fmla="*/ 1852116 w 12728368"/>
              <a:gd name="connsiteY68" fmla="*/ 1579351 h 8008367"/>
              <a:gd name="connsiteX69" fmla="*/ 1735176 w 12728368"/>
              <a:gd name="connsiteY69" fmla="*/ 1548845 h 8008367"/>
              <a:gd name="connsiteX70" fmla="*/ 1613152 w 12728368"/>
              <a:gd name="connsiteY70" fmla="*/ 1518338 h 8008367"/>
              <a:gd name="connsiteX71" fmla="*/ 1486040 w 12728368"/>
              <a:gd name="connsiteY71" fmla="*/ 1498001 h 8008367"/>
              <a:gd name="connsiteX72" fmla="*/ 1389652 w 12728368"/>
              <a:gd name="connsiteY72" fmla="*/ 1482578 h 800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728368" h="8008367">
                <a:moveTo>
                  <a:pt x="920" y="8007152"/>
                </a:moveTo>
                <a:lnTo>
                  <a:pt x="824" y="8008367"/>
                </a:lnTo>
                <a:lnTo>
                  <a:pt x="0" y="8008367"/>
                </a:lnTo>
                <a:close/>
                <a:moveTo>
                  <a:pt x="1389652" y="0"/>
                </a:moveTo>
                <a:lnTo>
                  <a:pt x="12728368" y="0"/>
                </a:lnTo>
                <a:lnTo>
                  <a:pt x="12728368" y="8008367"/>
                </a:lnTo>
                <a:lnTo>
                  <a:pt x="916200" y="8008367"/>
                </a:lnTo>
                <a:lnTo>
                  <a:pt x="921672" y="7975534"/>
                </a:lnTo>
                <a:lnTo>
                  <a:pt x="947092" y="7858592"/>
                </a:lnTo>
                <a:lnTo>
                  <a:pt x="977600" y="7746736"/>
                </a:lnTo>
                <a:lnTo>
                  <a:pt x="1013192" y="7634878"/>
                </a:lnTo>
                <a:lnTo>
                  <a:pt x="1053864" y="7533190"/>
                </a:lnTo>
                <a:lnTo>
                  <a:pt x="1099624" y="7431502"/>
                </a:lnTo>
                <a:lnTo>
                  <a:pt x="1150468" y="7334898"/>
                </a:lnTo>
                <a:lnTo>
                  <a:pt x="1201312" y="7233210"/>
                </a:lnTo>
                <a:lnTo>
                  <a:pt x="1257244" y="7141691"/>
                </a:lnTo>
                <a:lnTo>
                  <a:pt x="1313172" y="7045088"/>
                </a:lnTo>
                <a:lnTo>
                  <a:pt x="1374184" y="6953568"/>
                </a:lnTo>
                <a:lnTo>
                  <a:pt x="1435196" y="6862048"/>
                </a:lnTo>
                <a:lnTo>
                  <a:pt x="1501292" y="6775614"/>
                </a:lnTo>
                <a:lnTo>
                  <a:pt x="1638572" y="6602744"/>
                </a:lnTo>
                <a:lnTo>
                  <a:pt x="1780936" y="6434958"/>
                </a:lnTo>
                <a:lnTo>
                  <a:pt x="1928384" y="6272258"/>
                </a:lnTo>
                <a:lnTo>
                  <a:pt x="2080916" y="6109556"/>
                </a:lnTo>
                <a:lnTo>
                  <a:pt x="2233448" y="5951940"/>
                </a:lnTo>
                <a:lnTo>
                  <a:pt x="2380896" y="5784155"/>
                </a:lnTo>
                <a:lnTo>
                  <a:pt x="2523260" y="5611286"/>
                </a:lnTo>
                <a:lnTo>
                  <a:pt x="2660536" y="5433331"/>
                </a:lnTo>
                <a:lnTo>
                  <a:pt x="2726636" y="5341811"/>
                </a:lnTo>
                <a:lnTo>
                  <a:pt x="2787648" y="5250292"/>
                </a:lnTo>
                <a:lnTo>
                  <a:pt x="2848660" y="5153688"/>
                </a:lnTo>
                <a:lnTo>
                  <a:pt x="2904588" y="5052000"/>
                </a:lnTo>
                <a:lnTo>
                  <a:pt x="2960516" y="4950313"/>
                </a:lnTo>
                <a:lnTo>
                  <a:pt x="3011360" y="4848624"/>
                </a:lnTo>
                <a:lnTo>
                  <a:pt x="3062204" y="4741852"/>
                </a:lnTo>
                <a:lnTo>
                  <a:pt x="3107964" y="4629995"/>
                </a:lnTo>
                <a:lnTo>
                  <a:pt x="3148640" y="4518139"/>
                </a:lnTo>
                <a:lnTo>
                  <a:pt x="3184232" y="4401196"/>
                </a:lnTo>
                <a:lnTo>
                  <a:pt x="3214740" y="4279171"/>
                </a:lnTo>
                <a:lnTo>
                  <a:pt x="3240160" y="4152061"/>
                </a:lnTo>
                <a:lnTo>
                  <a:pt x="3260496" y="4019868"/>
                </a:lnTo>
                <a:lnTo>
                  <a:pt x="3270668" y="3887672"/>
                </a:lnTo>
                <a:lnTo>
                  <a:pt x="3280836" y="3745310"/>
                </a:lnTo>
                <a:lnTo>
                  <a:pt x="3285920" y="3597862"/>
                </a:lnTo>
                <a:lnTo>
                  <a:pt x="3280836" y="3491089"/>
                </a:lnTo>
                <a:lnTo>
                  <a:pt x="3275752" y="3379233"/>
                </a:lnTo>
                <a:lnTo>
                  <a:pt x="3265584" y="3272458"/>
                </a:lnTo>
                <a:lnTo>
                  <a:pt x="3245244" y="3165687"/>
                </a:lnTo>
                <a:lnTo>
                  <a:pt x="3224908" y="3058914"/>
                </a:lnTo>
                <a:lnTo>
                  <a:pt x="3204568" y="2957225"/>
                </a:lnTo>
                <a:lnTo>
                  <a:pt x="3174064" y="2855538"/>
                </a:lnTo>
                <a:lnTo>
                  <a:pt x="3138472" y="2758933"/>
                </a:lnTo>
                <a:lnTo>
                  <a:pt x="3102880" y="2662331"/>
                </a:lnTo>
                <a:lnTo>
                  <a:pt x="3057120" y="2565727"/>
                </a:lnTo>
                <a:lnTo>
                  <a:pt x="3011360" y="2479291"/>
                </a:lnTo>
                <a:lnTo>
                  <a:pt x="2955432" y="2387772"/>
                </a:lnTo>
                <a:lnTo>
                  <a:pt x="2899504" y="2306421"/>
                </a:lnTo>
                <a:lnTo>
                  <a:pt x="2838492" y="2225071"/>
                </a:lnTo>
                <a:lnTo>
                  <a:pt x="2772396" y="2148805"/>
                </a:lnTo>
                <a:lnTo>
                  <a:pt x="2696128" y="2072538"/>
                </a:lnTo>
                <a:lnTo>
                  <a:pt x="2619864" y="2001357"/>
                </a:lnTo>
                <a:lnTo>
                  <a:pt x="2543596" y="1935260"/>
                </a:lnTo>
                <a:lnTo>
                  <a:pt x="2457160" y="1874246"/>
                </a:lnTo>
                <a:lnTo>
                  <a:pt x="2365644" y="1818318"/>
                </a:lnTo>
                <a:lnTo>
                  <a:pt x="2274124" y="1762390"/>
                </a:lnTo>
                <a:lnTo>
                  <a:pt x="2172436" y="1711546"/>
                </a:lnTo>
                <a:lnTo>
                  <a:pt x="2070748" y="1660701"/>
                </a:lnTo>
                <a:lnTo>
                  <a:pt x="1963976" y="1620026"/>
                </a:lnTo>
                <a:lnTo>
                  <a:pt x="1852116" y="1579351"/>
                </a:lnTo>
                <a:lnTo>
                  <a:pt x="1735176" y="1548845"/>
                </a:lnTo>
                <a:lnTo>
                  <a:pt x="1613152" y="1518338"/>
                </a:lnTo>
                <a:lnTo>
                  <a:pt x="1486040" y="1498001"/>
                </a:lnTo>
                <a:lnTo>
                  <a:pt x="1389652" y="1482578"/>
                </a:lnTo>
                <a:close/>
              </a:path>
            </a:pathLst>
          </a:custGeom>
          <a:solidFill>
            <a:schemeClr val="bg1">
              <a:lumMod val="95000"/>
            </a:schemeClr>
          </a:solidFill>
        </p:spPr>
        <p:txBody>
          <a:bodyPr wrap="square">
            <a:noAutofit/>
          </a:bodyPr>
          <a:lstStyle/>
          <a:p>
            <a:endParaRPr lang="en-AU"/>
          </a:p>
        </p:txBody>
      </p:sp>
      <p:sp>
        <p:nvSpPr>
          <p:cNvPr id="18" name="Picture Placeholder 17"/>
          <p:cNvSpPr>
            <a:spLocks noGrp="1"/>
          </p:cNvSpPr>
          <p:nvPr>
            <p:ph type="pic" sz="quarter" idx="12"/>
          </p:nvPr>
        </p:nvSpPr>
        <p:spPr>
          <a:xfrm>
            <a:off x="0" y="8977930"/>
            <a:ext cx="11649282" cy="4737847"/>
          </a:xfrm>
          <a:custGeom>
            <a:avLst/>
            <a:gdLst>
              <a:gd name="connsiteX0" fmla="*/ 0 w 11649282"/>
              <a:gd name="connsiteY0" fmla="*/ 0 h 4806427"/>
              <a:gd name="connsiteX1" fmla="*/ 11649282 w 11649282"/>
              <a:gd name="connsiteY1" fmla="*/ 0 h 4806427"/>
              <a:gd name="connsiteX2" fmla="*/ 11649282 w 11649282"/>
              <a:gd name="connsiteY2" fmla="*/ 4806427 h 4806427"/>
              <a:gd name="connsiteX3" fmla="*/ 0 w 11649282"/>
              <a:gd name="connsiteY3" fmla="*/ 4806427 h 4806427"/>
            </a:gdLst>
            <a:ahLst/>
            <a:cxnLst>
              <a:cxn ang="0">
                <a:pos x="connsiteX0" y="connsiteY0"/>
              </a:cxn>
              <a:cxn ang="0">
                <a:pos x="connsiteX1" y="connsiteY1"/>
              </a:cxn>
              <a:cxn ang="0">
                <a:pos x="connsiteX2" y="connsiteY2"/>
              </a:cxn>
              <a:cxn ang="0">
                <a:pos x="connsiteX3" y="connsiteY3"/>
              </a:cxn>
            </a:cxnLst>
            <a:rect l="l" t="t" r="r" b="b"/>
            <a:pathLst>
              <a:path w="11649282" h="4806427">
                <a:moveTo>
                  <a:pt x="0" y="0"/>
                </a:moveTo>
                <a:lnTo>
                  <a:pt x="11649282" y="0"/>
                </a:lnTo>
                <a:lnTo>
                  <a:pt x="11649282" y="4806427"/>
                </a:lnTo>
                <a:lnTo>
                  <a:pt x="0" y="4806427"/>
                </a:lnTo>
                <a:close/>
              </a:path>
            </a:pathLst>
          </a:custGeom>
          <a:solidFill>
            <a:schemeClr val="bg1">
              <a:lumMod val="95000"/>
            </a:schemeClr>
          </a:solidFill>
        </p:spPr>
        <p:txBody>
          <a:bodyPr wrap="square">
            <a:noAutofit/>
          </a:bodyPr>
          <a:lstStyle/>
          <a:p>
            <a:endParaRPr lang="en-AU"/>
          </a:p>
        </p:txBody>
      </p:sp>
      <p:sp>
        <p:nvSpPr>
          <p:cNvPr id="21" name="Picture Placeholder 20"/>
          <p:cNvSpPr>
            <a:spLocks noGrp="1"/>
          </p:cNvSpPr>
          <p:nvPr>
            <p:ph type="pic" sz="quarter" idx="13"/>
          </p:nvPr>
        </p:nvSpPr>
        <p:spPr>
          <a:xfrm>
            <a:off x="12592050" y="8978152"/>
            <a:ext cx="11785600" cy="4737848"/>
          </a:xfrm>
          <a:custGeom>
            <a:avLst/>
            <a:gdLst>
              <a:gd name="connsiteX0" fmla="*/ 0 w 11785600"/>
              <a:gd name="connsiteY0" fmla="*/ 0 h 4806428"/>
              <a:gd name="connsiteX1" fmla="*/ 11785600 w 11785600"/>
              <a:gd name="connsiteY1" fmla="*/ 0 h 4806428"/>
              <a:gd name="connsiteX2" fmla="*/ 11785600 w 11785600"/>
              <a:gd name="connsiteY2" fmla="*/ 4806428 h 4806428"/>
              <a:gd name="connsiteX3" fmla="*/ 0 w 11785600"/>
              <a:gd name="connsiteY3" fmla="*/ 4806428 h 4806428"/>
            </a:gdLst>
            <a:ahLst/>
            <a:cxnLst>
              <a:cxn ang="0">
                <a:pos x="connsiteX0" y="connsiteY0"/>
              </a:cxn>
              <a:cxn ang="0">
                <a:pos x="connsiteX1" y="connsiteY1"/>
              </a:cxn>
              <a:cxn ang="0">
                <a:pos x="connsiteX2" y="connsiteY2"/>
              </a:cxn>
              <a:cxn ang="0">
                <a:pos x="connsiteX3" y="connsiteY3"/>
              </a:cxn>
            </a:cxnLst>
            <a:rect l="l" t="t" r="r" b="b"/>
            <a:pathLst>
              <a:path w="11785600" h="4806428">
                <a:moveTo>
                  <a:pt x="0" y="0"/>
                </a:moveTo>
                <a:lnTo>
                  <a:pt x="11785600" y="0"/>
                </a:lnTo>
                <a:lnTo>
                  <a:pt x="11785600" y="4806428"/>
                </a:lnTo>
                <a:lnTo>
                  <a:pt x="0" y="4806428"/>
                </a:lnTo>
                <a:close/>
              </a:path>
            </a:pathLst>
          </a:custGeom>
          <a:solidFill>
            <a:schemeClr val="bg1">
              <a:lumMod val="95000"/>
            </a:schemeClr>
          </a:solidFill>
        </p:spPr>
        <p:txBody>
          <a:bodyPr wrap="square">
            <a:noAutofit/>
          </a:bodyPr>
          <a:lstStyle/>
          <a:p>
            <a:endParaRPr lang="en-AU"/>
          </a:p>
        </p:txBody>
      </p:sp>
      <p:sp>
        <p:nvSpPr>
          <p:cNvPr id="22" name="Title 1"/>
          <p:cNvSpPr>
            <a:spLocks noGrp="1"/>
          </p:cNvSpPr>
          <p:nvPr>
            <p:ph type="title"/>
          </p:nvPr>
        </p:nvSpPr>
        <p:spPr>
          <a:xfrm>
            <a:off x="1648797" y="7922742"/>
            <a:ext cx="21080055" cy="1231526"/>
          </a:xfrm>
        </p:spPr>
        <p:txBody>
          <a:bodyPr>
            <a:noAutofit/>
          </a:bodyPr>
          <a:lstStyle>
            <a:lvl1pPr algn="ctr">
              <a:defRPr sz="6000">
                <a:solidFill>
                  <a:schemeClr val="tx1">
                    <a:lumMod val="75000"/>
                    <a:lumOff val="25000"/>
                  </a:schemeClr>
                </a:solidFill>
              </a:defRPr>
            </a:lvl1pPr>
          </a:lstStyle>
          <a:p>
            <a:r>
              <a:rPr lang="en-US" dirty="0"/>
              <a:t>Click to edit Master title style</a:t>
            </a:r>
          </a:p>
        </p:txBody>
      </p:sp>
      <p:sp>
        <p:nvSpPr>
          <p:cNvPr id="23" name="Content Placeholder 2"/>
          <p:cNvSpPr>
            <a:spLocks noGrp="1"/>
          </p:cNvSpPr>
          <p:nvPr>
            <p:ph idx="1"/>
          </p:nvPr>
        </p:nvSpPr>
        <p:spPr>
          <a:xfrm>
            <a:off x="1675963" y="9154268"/>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1010251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17" hasCustomPrompt="1"/>
          </p:nvPr>
        </p:nvSpPr>
        <p:spPr>
          <a:xfrm>
            <a:off x="12188824" y="0"/>
            <a:ext cx="6356351" cy="4572000"/>
          </a:xfrm>
          <a:solidFill>
            <a:schemeClr val="bg1">
              <a:lumMod val="95000"/>
            </a:schemeClr>
          </a:solidFill>
        </p:spPr>
        <p:txBody>
          <a:bodyPr>
            <a:normAutofit/>
          </a:bodyPr>
          <a:lstStyle>
            <a:lvl1pPr>
              <a:defRPr sz="3200"/>
            </a:lvl1pPr>
          </a:lstStyle>
          <a:p>
            <a:r>
              <a:rPr lang="id-ID"/>
              <a:t>Pic</a:t>
            </a:r>
            <a:endParaRPr lang="en-AU"/>
          </a:p>
        </p:txBody>
      </p:sp>
      <p:sp>
        <p:nvSpPr>
          <p:cNvPr id="7" name="Picture Placeholder 8"/>
          <p:cNvSpPr>
            <a:spLocks noGrp="1"/>
          </p:cNvSpPr>
          <p:nvPr>
            <p:ph type="pic" sz="quarter" idx="21" hasCustomPrompt="1"/>
          </p:nvPr>
        </p:nvSpPr>
        <p:spPr>
          <a:xfrm>
            <a:off x="12188824" y="4572000"/>
            <a:ext cx="6356350" cy="4572000"/>
          </a:xfrm>
          <a:solidFill>
            <a:schemeClr val="bg1">
              <a:lumMod val="95000"/>
            </a:schemeClr>
          </a:solidFill>
        </p:spPr>
        <p:txBody>
          <a:bodyPr>
            <a:normAutofit/>
          </a:bodyPr>
          <a:lstStyle>
            <a:lvl1pPr>
              <a:defRPr sz="3200"/>
            </a:lvl1pPr>
          </a:lstStyle>
          <a:p>
            <a:r>
              <a:rPr lang="id-ID"/>
              <a:t>Pic</a:t>
            </a:r>
            <a:endParaRPr lang="en-AU"/>
          </a:p>
        </p:txBody>
      </p:sp>
      <p:sp>
        <p:nvSpPr>
          <p:cNvPr id="8" name="Picture Placeholder 8"/>
          <p:cNvSpPr>
            <a:spLocks noGrp="1"/>
          </p:cNvSpPr>
          <p:nvPr>
            <p:ph type="pic" sz="quarter" idx="25" hasCustomPrompt="1"/>
          </p:nvPr>
        </p:nvSpPr>
        <p:spPr>
          <a:xfrm>
            <a:off x="12188825" y="9144000"/>
            <a:ext cx="6356350" cy="4572000"/>
          </a:xfrm>
          <a:solidFill>
            <a:schemeClr val="bg1">
              <a:lumMod val="95000"/>
            </a:schemeClr>
          </a:solidFill>
        </p:spPr>
        <p:txBody>
          <a:bodyPr>
            <a:normAutofit/>
          </a:bodyPr>
          <a:lstStyle>
            <a:lvl1pPr>
              <a:defRPr sz="3200"/>
            </a:lvl1pPr>
          </a:lstStyle>
          <a:p>
            <a:r>
              <a:rPr lang="id-ID"/>
              <a:t>Pic</a:t>
            </a:r>
            <a:endParaRPr lang="en-AU"/>
          </a:p>
        </p:txBody>
      </p:sp>
      <p:sp>
        <p:nvSpPr>
          <p:cNvPr id="9" name="Picture Placeholder 8"/>
          <p:cNvSpPr>
            <a:spLocks noGrp="1"/>
          </p:cNvSpPr>
          <p:nvPr>
            <p:ph type="pic" sz="quarter" idx="26" hasCustomPrompt="1"/>
          </p:nvPr>
        </p:nvSpPr>
        <p:spPr>
          <a:xfrm>
            <a:off x="18545175" y="0"/>
            <a:ext cx="5832473" cy="4572000"/>
          </a:xfrm>
          <a:solidFill>
            <a:schemeClr val="accent4">
              <a:alpha val="70000"/>
            </a:schemeClr>
          </a:solidFill>
        </p:spPr>
        <p:txBody>
          <a:bodyPr>
            <a:normAutofit/>
          </a:bodyPr>
          <a:lstStyle>
            <a:lvl1pPr>
              <a:defRPr sz="3200"/>
            </a:lvl1pPr>
          </a:lstStyle>
          <a:p>
            <a:r>
              <a:rPr lang="id-ID"/>
              <a:t>-</a:t>
            </a:r>
            <a:endParaRPr lang="en-AU"/>
          </a:p>
        </p:txBody>
      </p:sp>
      <p:sp>
        <p:nvSpPr>
          <p:cNvPr id="10" name="Picture Placeholder 8"/>
          <p:cNvSpPr>
            <a:spLocks noGrp="1"/>
          </p:cNvSpPr>
          <p:nvPr>
            <p:ph type="pic" sz="quarter" idx="27" hasCustomPrompt="1"/>
          </p:nvPr>
        </p:nvSpPr>
        <p:spPr>
          <a:xfrm>
            <a:off x="18545175" y="4572000"/>
            <a:ext cx="5832473" cy="4572000"/>
          </a:xfrm>
          <a:solidFill>
            <a:schemeClr val="accent5">
              <a:alpha val="70000"/>
            </a:schemeClr>
          </a:solidFill>
        </p:spPr>
        <p:txBody>
          <a:bodyPr>
            <a:normAutofit/>
          </a:bodyPr>
          <a:lstStyle>
            <a:lvl1pPr>
              <a:defRPr sz="3200"/>
            </a:lvl1pPr>
          </a:lstStyle>
          <a:p>
            <a:r>
              <a:rPr lang="id-ID"/>
              <a:t>-</a:t>
            </a:r>
            <a:endParaRPr lang="en-AU"/>
          </a:p>
        </p:txBody>
      </p:sp>
      <p:sp>
        <p:nvSpPr>
          <p:cNvPr id="11" name="Picture Placeholder 8"/>
          <p:cNvSpPr>
            <a:spLocks noGrp="1"/>
          </p:cNvSpPr>
          <p:nvPr>
            <p:ph type="pic" sz="quarter" idx="28" hasCustomPrompt="1"/>
          </p:nvPr>
        </p:nvSpPr>
        <p:spPr>
          <a:xfrm>
            <a:off x="18545175" y="9144000"/>
            <a:ext cx="5832473" cy="4572000"/>
          </a:xfrm>
          <a:solidFill>
            <a:schemeClr val="accent6">
              <a:alpha val="70000"/>
            </a:schemeClr>
          </a:solidFill>
        </p:spPr>
        <p:txBody>
          <a:bodyPr>
            <a:normAutofit/>
          </a:bodyPr>
          <a:lstStyle>
            <a:lvl1pPr>
              <a:defRPr sz="3200"/>
            </a:lvl1pPr>
          </a:lstStyle>
          <a:p>
            <a:r>
              <a:rPr lang="id-ID"/>
              <a:t>-</a:t>
            </a:r>
            <a:endParaRPr lang="en-AU"/>
          </a:p>
        </p:txBody>
      </p:sp>
      <p:sp>
        <p:nvSpPr>
          <p:cNvPr id="12" name="Text Placeholder 33"/>
          <p:cNvSpPr>
            <a:spLocks noGrp="1"/>
          </p:cNvSpPr>
          <p:nvPr>
            <p:ph type="body" sz="quarter" idx="29" hasCustomPrompt="1"/>
          </p:nvPr>
        </p:nvSpPr>
        <p:spPr>
          <a:xfrm>
            <a:off x="19005097" y="10414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3" name="Text Placeholder 33"/>
          <p:cNvSpPr>
            <a:spLocks noGrp="1"/>
          </p:cNvSpPr>
          <p:nvPr>
            <p:ph type="body" sz="quarter" idx="30" hasCustomPrompt="1"/>
          </p:nvPr>
        </p:nvSpPr>
        <p:spPr>
          <a:xfrm>
            <a:off x="19005097" y="1651001"/>
            <a:ext cx="4783817" cy="2079169"/>
          </a:xfrm>
        </p:spPr>
        <p:txBody>
          <a:bodyPr>
            <a:noAutofit/>
          </a:bodyPr>
          <a:lstStyle>
            <a:lvl1pPr algn="l">
              <a:lnSpc>
                <a:spcPct val="150000"/>
              </a:lnSpc>
              <a:defRPr sz="2000" i="1">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4" name="Text Placeholder 33"/>
          <p:cNvSpPr>
            <a:spLocks noGrp="1"/>
          </p:cNvSpPr>
          <p:nvPr>
            <p:ph type="body" sz="quarter" idx="31" hasCustomPrompt="1"/>
          </p:nvPr>
        </p:nvSpPr>
        <p:spPr>
          <a:xfrm>
            <a:off x="19005097" y="54991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5" name="Text Placeholder 33"/>
          <p:cNvSpPr>
            <a:spLocks noGrp="1"/>
          </p:cNvSpPr>
          <p:nvPr>
            <p:ph type="body" sz="quarter" idx="32" hasCustomPrompt="1"/>
          </p:nvPr>
        </p:nvSpPr>
        <p:spPr>
          <a:xfrm>
            <a:off x="19005097" y="6108701"/>
            <a:ext cx="4783817" cy="2079169"/>
          </a:xfrm>
        </p:spPr>
        <p:txBody>
          <a:bodyPr>
            <a:noAutofit/>
          </a:bodyPr>
          <a:lstStyle>
            <a:lvl1pPr algn="l">
              <a:lnSpc>
                <a:spcPct val="150000"/>
              </a:lnSpc>
              <a:defRPr sz="2000" i="1">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6" name="Text Placeholder 33"/>
          <p:cNvSpPr>
            <a:spLocks noGrp="1"/>
          </p:cNvSpPr>
          <p:nvPr>
            <p:ph type="body" sz="quarter" idx="33" hasCustomPrompt="1"/>
          </p:nvPr>
        </p:nvSpPr>
        <p:spPr>
          <a:xfrm>
            <a:off x="19005097" y="10127800"/>
            <a:ext cx="4783817" cy="415925"/>
          </a:xfrm>
        </p:spPr>
        <p:txBody>
          <a:bodyPr>
            <a:noAutofit/>
          </a:bodyPr>
          <a:lstStyle>
            <a:lvl1pPr algn="l">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7" name="Text Placeholder 33"/>
          <p:cNvSpPr>
            <a:spLocks noGrp="1"/>
          </p:cNvSpPr>
          <p:nvPr>
            <p:ph type="body" sz="quarter" idx="34" hasCustomPrompt="1"/>
          </p:nvPr>
        </p:nvSpPr>
        <p:spPr>
          <a:xfrm>
            <a:off x="19005097" y="10737401"/>
            <a:ext cx="4783817" cy="2079169"/>
          </a:xfrm>
        </p:spPr>
        <p:txBody>
          <a:bodyPr>
            <a:noAutofit/>
          </a:bodyPr>
          <a:lstStyle>
            <a:lvl1pPr algn="l">
              <a:lnSpc>
                <a:spcPct val="150000"/>
              </a:lnSpc>
              <a:defRPr sz="2000" i="1">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8" name="Picture Placeholder 8"/>
          <p:cNvSpPr>
            <a:spLocks noGrp="1"/>
          </p:cNvSpPr>
          <p:nvPr>
            <p:ph type="pic" sz="quarter" idx="35" hasCustomPrompt="1"/>
          </p:nvPr>
        </p:nvSpPr>
        <p:spPr>
          <a:xfrm>
            <a:off x="5832472" y="0"/>
            <a:ext cx="6356353" cy="4572000"/>
          </a:xfrm>
          <a:solidFill>
            <a:schemeClr val="bg1">
              <a:lumMod val="95000"/>
            </a:schemeClr>
          </a:solidFill>
        </p:spPr>
        <p:txBody>
          <a:bodyPr>
            <a:normAutofit/>
          </a:bodyPr>
          <a:lstStyle>
            <a:lvl1pPr>
              <a:defRPr sz="3200"/>
            </a:lvl1pPr>
          </a:lstStyle>
          <a:p>
            <a:r>
              <a:rPr lang="id-ID"/>
              <a:t>Pic</a:t>
            </a:r>
            <a:endParaRPr lang="en-AU"/>
          </a:p>
        </p:txBody>
      </p:sp>
      <p:sp>
        <p:nvSpPr>
          <p:cNvPr id="19" name="Picture Placeholder 8"/>
          <p:cNvSpPr>
            <a:spLocks noGrp="1"/>
          </p:cNvSpPr>
          <p:nvPr>
            <p:ph type="pic" sz="quarter" idx="36" hasCustomPrompt="1"/>
          </p:nvPr>
        </p:nvSpPr>
        <p:spPr>
          <a:xfrm>
            <a:off x="5832471" y="4572000"/>
            <a:ext cx="6356354" cy="4572000"/>
          </a:xfrm>
          <a:solidFill>
            <a:schemeClr val="bg1">
              <a:lumMod val="95000"/>
            </a:schemeClr>
          </a:solidFill>
        </p:spPr>
        <p:txBody>
          <a:bodyPr>
            <a:normAutofit/>
          </a:bodyPr>
          <a:lstStyle>
            <a:lvl1pPr>
              <a:defRPr sz="3200"/>
            </a:lvl1pPr>
          </a:lstStyle>
          <a:p>
            <a:r>
              <a:rPr lang="id-ID"/>
              <a:t>Pic</a:t>
            </a:r>
            <a:endParaRPr lang="en-AU"/>
          </a:p>
        </p:txBody>
      </p:sp>
      <p:sp>
        <p:nvSpPr>
          <p:cNvPr id="20" name="Picture Placeholder 8"/>
          <p:cNvSpPr>
            <a:spLocks noGrp="1"/>
          </p:cNvSpPr>
          <p:nvPr>
            <p:ph type="pic" sz="quarter" idx="37" hasCustomPrompt="1"/>
          </p:nvPr>
        </p:nvSpPr>
        <p:spPr>
          <a:xfrm>
            <a:off x="5832471" y="9144000"/>
            <a:ext cx="6356354" cy="4572000"/>
          </a:xfrm>
          <a:solidFill>
            <a:schemeClr val="bg1">
              <a:lumMod val="95000"/>
            </a:schemeClr>
          </a:solidFill>
        </p:spPr>
        <p:txBody>
          <a:bodyPr>
            <a:normAutofit/>
          </a:bodyPr>
          <a:lstStyle>
            <a:lvl1pPr>
              <a:defRPr sz="3200"/>
            </a:lvl1pPr>
          </a:lstStyle>
          <a:p>
            <a:r>
              <a:rPr lang="id-ID"/>
              <a:t>Pic</a:t>
            </a:r>
            <a:endParaRPr lang="en-AU"/>
          </a:p>
        </p:txBody>
      </p:sp>
      <p:sp>
        <p:nvSpPr>
          <p:cNvPr id="21" name="Picture Placeholder 8"/>
          <p:cNvSpPr>
            <a:spLocks noGrp="1"/>
          </p:cNvSpPr>
          <p:nvPr>
            <p:ph type="pic" sz="quarter" idx="38" hasCustomPrompt="1"/>
          </p:nvPr>
        </p:nvSpPr>
        <p:spPr>
          <a:xfrm>
            <a:off x="-1" y="31301"/>
            <a:ext cx="5832473" cy="4572000"/>
          </a:xfrm>
          <a:solidFill>
            <a:schemeClr val="accent1">
              <a:alpha val="70000"/>
            </a:schemeClr>
          </a:solidFill>
        </p:spPr>
        <p:txBody>
          <a:bodyPr>
            <a:normAutofit/>
          </a:bodyPr>
          <a:lstStyle>
            <a:lvl1pPr>
              <a:defRPr sz="3200"/>
            </a:lvl1pPr>
          </a:lstStyle>
          <a:p>
            <a:r>
              <a:rPr lang="id-ID"/>
              <a:t>-</a:t>
            </a:r>
            <a:endParaRPr lang="en-AU"/>
          </a:p>
        </p:txBody>
      </p:sp>
      <p:sp>
        <p:nvSpPr>
          <p:cNvPr id="22" name="Picture Placeholder 8"/>
          <p:cNvSpPr>
            <a:spLocks noGrp="1"/>
          </p:cNvSpPr>
          <p:nvPr>
            <p:ph type="pic" sz="quarter" idx="39" hasCustomPrompt="1"/>
          </p:nvPr>
        </p:nvSpPr>
        <p:spPr>
          <a:xfrm>
            <a:off x="-1" y="4603301"/>
            <a:ext cx="5832473" cy="4572000"/>
          </a:xfrm>
          <a:solidFill>
            <a:schemeClr val="accent2">
              <a:alpha val="70000"/>
            </a:schemeClr>
          </a:solidFill>
        </p:spPr>
        <p:txBody>
          <a:bodyPr>
            <a:normAutofit/>
          </a:bodyPr>
          <a:lstStyle>
            <a:lvl1pPr>
              <a:defRPr sz="3200"/>
            </a:lvl1pPr>
          </a:lstStyle>
          <a:p>
            <a:r>
              <a:rPr lang="id-ID"/>
              <a:t>-</a:t>
            </a:r>
            <a:endParaRPr lang="en-AU"/>
          </a:p>
        </p:txBody>
      </p:sp>
      <p:sp>
        <p:nvSpPr>
          <p:cNvPr id="23" name="Picture Placeholder 8"/>
          <p:cNvSpPr>
            <a:spLocks noGrp="1"/>
          </p:cNvSpPr>
          <p:nvPr>
            <p:ph type="pic" sz="quarter" idx="40" hasCustomPrompt="1"/>
          </p:nvPr>
        </p:nvSpPr>
        <p:spPr>
          <a:xfrm>
            <a:off x="-1" y="9175301"/>
            <a:ext cx="5832473" cy="4572000"/>
          </a:xfrm>
          <a:solidFill>
            <a:schemeClr val="accent3">
              <a:alpha val="70000"/>
            </a:schemeClr>
          </a:solidFill>
        </p:spPr>
        <p:txBody>
          <a:bodyPr>
            <a:normAutofit/>
          </a:bodyPr>
          <a:lstStyle>
            <a:lvl1pPr>
              <a:defRPr sz="3200"/>
            </a:lvl1pPr>
          </a:lstStyle>
          <a:p>
            <a:r>
              <a:rPr lang="id-ID"/>
              <a:t>-</a:t>
            </a:r>
            <a:endParaRPr lang="en-AU"/>
          </a:p>
        </p:txBody>
      </p:sp>
      <p:sp>
        <p:nvSpPr>
          <p:cNvPr id="24" name="Text Placeholder 33"/>
          <p:cNvSpPr>
            <a:spLocks noGrp="1"/>
          </p:cNvSpPr>
          <p:nvPr>
            <p:ph type="body" sz="quarter" idx="41" hasCustomPrompt="1"/>
          </p:nvPr>
        </p:nvSpPr>
        <p:spPr>
          <a:xfrm>
            <a:off x="459921" y="1072701"/>
            <a:ext cx="4783817" cy="415925"/>
          </a:xfrm>
        </p:spPr>
        <p:txBody>
          <a:bodyPr>
            <a:noAutofit/>
          </a:bodyPr>
          <a:lstStyle>
            <a:lvl1pPr algn="r">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5" name="Text Placeholder 33"/>
          <p:cNvSpPr>
            <a:spLocks noGrp="1"/>
          </p:cNvSpPr>
          <p:nvPr>
            <p:ph type="body" sz="quarter" idx="42" hasCustomPrompt="1"/>
          </p:nvPr>
        </p:nvSpPr>
        <p:spPr>
          <a:xfrm>
            <a:off x="459921" y="1682302"/>
            <a:ext cx="4783817" cy="2079169"/>
          </a:xfrm>
        </p:spPr>
        <p:txBody>
          <a:bodyPr>
            <a:noAutofit/>
          </a:bodyPr>
          <a:lstStyle>
            <a:lvl1pPr algn="r">
              <a:lnSpc>
                <a:spcPct val="150000"/>
              </a:lnSpc>
              <a:defRPr sz="2000" i="1">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6" name="Text Placeholder 33"/>
          <p:cNvSpPr>
            <a:spLocks noGrp="1"/>
          </p:cNvSpPr>
          <p:nvPr>
            <p:ph type="body" sz="quarter" idx="43" hasCustomPrompt="1"/>
          </p:nvPr>
        </p:nvSpPr>
        <p:spPr>
          <a:xfrm>
            <a:off x="459921" y="5530401"/>
            <a:ext cx="4783817" cy="415925"/>
          </a:xfrm>
        </p:spPr>
        <p:txBody>
          <a:bodyPr>
            <a:noAutofit/>
          </a:bodyPr>
          <a:lstStyle>
            <a:lvl1pPr algn="r">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7" name="Text Placeholder 33"/>
          <p:cNvSpPr>
            <a:spLocks noGrp="1"/>
          </p:cNvSpPr>
          <p:nvPr>
            <p:ph type="body" sz="quarter" idx="44" hasCustomPrompt="1"/>
          </p:nvPr>
        </p:nvSpPr>
        <p:spPr>
          <a:xfrm>
            <a:off x="459921" y="6140002"/>
            <a:ext cx="4783817" cy="2079169"/>
          </a:xfrm>
        </p:spPr>
        <p:txBody>
          <a:bodyPr>
            <a:noAutofit/>
          </a:bodyPr>
          <a:lstStyle>
            <a:lvl1pPr algn="r">
              <a:lnSpc>
                <a:spcPct val="150000"/>
              </a:lnSpc>
              <a:defRPr sz="2000" i="1">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28" name="Text Placeholder 33"/>
          <p:cNvSpPr>
            <a:spLocks noGrp="1"/>
          </p:cNvSpPr>
          <p:nvPr>
            <p:ph type="body" sz="quarter" idx="45" hasCustomPrompt="1"/>
          </p:nvPr>
        </p:nvSpPr>
        <p:spPr>
          <a:xfrm>
            <a:off x="459921" y="10159101"/>
            <a:ext cx="4783817" cy="415925"/>
          </a:xfrm>
        </p:spPr>
        <p:txBody>
          <a:bodyPr>
            <a:noAutofit/>
          </a:bodyPr>
          <a:lstStyle>
            <a:lvl1pPr algn="r">
              <a:defRPr sz="2800">
                <a:solidFill>
                  <a:schemeClr val="bg1"/>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29" name="Text Placeholder 33"/>
          <p:cNvSpPr>
            <a:spLocks noGrp="1"/>
          </p:cNvSpPr>
          <p:nvPr>
            <p:ph type="body" sz="quarter" idx="46" hasCustomPrompt="1"/>
          </p:nvPr>
        </p:nvSpPr>
        <p:spPr>
          <a:xfrm>
            <a:off x="459921" y="10768702"/>
            <a:ext cx="4783817" cy="2079169"/>
          </a:xfrm>
        </p:spPr>
        <p:txBody>
          <a:bodyPr>
            <a:noAutofit/>
          </a:bodyPr>
          <a:lstStyle>
            <a:lvl1pPr algn="r">
              <a:lnSpc>
                <a:spcPct val="150000"/>
              </a:lnSpc>
              <a:defRPr sz="2000" i="1">
                <a:solidFill>
                  <a:schemeClr val="bg1"/>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2852641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Picture Placeholder 8"/>
          <p:cNvSpPr>
            <a:spLocks noGrp="1"/>
          </p:cNvSpPr>
          <p:nvPr>
            <p:ph type="pic" sz="quarter" idx="14" hasCustomPrompt="1"/>
          </p:nvPr>
        </p:nvSpPr>
        <p:spPr>
          <a:xfrm>
            <a:off x="0" y="3973605"/>
            <a:ext cx="12188825" cy="5520019"/>
          </a:xfrm>
          <a:solidFill>
            <a:schemeClr val="bg1">
              <a:lumMod val="95000"/>
            </a:schemeClr>
          </a:solidFill>
        </p:spPr>
        <p:txBody>
          <a:bodyPr>
            <a:normAutofit/>
          </a:bodyPr>
          <a:lstStyle>
            <a:lvl1pPr>
              <a:defRPr sz="3200"/>
            </a:lvl1pPr>
          </a:lstStyle>
          <a:p>
            <a:r>
              <a:rPr lang="id-ID"/>
              <a:t>Pic</a:t>
            </a:r>
            <a:endParaRPr lang="en-AU"/>
          </a:p>
        </p:txBody>
      </p:sp>
      <p:sp>
        <p:nvSpPr>
          <p:cNvPr id="14" name="Picture Placeholder 13"/>
          <p:cNvSpPr>
            <a:spLocks noGrp="1"/>
          </p:cNvSpPr>
          <p:nvPr>
            <p:ph type="pic" sz="quarter" idx="23" hasCustomPrompt="1"/>
          </p:nvPr>
        </p:nvSpPr>
        <p:spPr>
          <a:xfrm>
            <a:off x="-792440" y="7220229"/>
            <a:ext cx="7953375" cy="1704882"/>
          </a:xfrm>
          <a:custGeom>
            <a:avLst/>
            <a:gdLst>
              <a:gd name="connsiteX0" fmla="*/ 852441 w 7953375"/>
              <a:gd name="connsiteY0" fmla="*/ 0 h 1704882"/>
              <a:gd name="connsiteX1" fmla="*/ 7100934 w 7953375"/>
              <a:gd name="connsiteY1" fmla="*/ 0 h 1704882"/>
              <a:gd name="connsiteX2" fmla="*/ 7953375 w 7953375"/>
              <a:gd name="connsiteY2" fmla="*/ 852441 h 1704882"/>
              <a:gd name="connsiteX3" fmla="*/ 7100934 w 7953375"/>
              <a:gd name="connsiteY3" fmla="*/ 1704882 h 1704882"/>
              <a:gd name="connsiteX4" fmla="*/ 852441 w 7953375"/>
              <a:gd name="connsiteY4" fmla="*/ 1704882 h 1704882"/>
              <a:gd name="connsiteX5" fmla="*/ 0 w 7953375"/>
              <a:gd name="connsiteY5" fmla="*/ 852441 h 1704882"/>
              <a:gd name="connsiteX6" fmla="*/ 852441 w 7953375"/>
              <a:gd name="connsiteY6" fmla="*/ 0 h 170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3375" h="1704882">
                <a:moveTo>
                  <a:pt x="852441" y="0"/>
                </a:moveTo>
                <a:lnTo>
                  <a:pt x="7100934" y="0"/>
                </a:lnTo>
                <a:cubicBezTo>
                  <a:pt x="7571724" y="0"/>
                  <a:pt x="7953375" y="381651"/>
                  <a:pt x="7953375" y="852441"/>
                </a:cubicBezTo>
                <a:cubicBezTo>
                  <a:pt x="7953375" y="1323231"/>
                  <a:pt x="7571724" y="1704882"/>
                  <a:pt x="7100934" y="1704882"/>
                </a:cubicBezTo>
                <a:lnTo>
                  <a:pt x="852441" y="1704882"/>
                </a:lnTo>
                <a:cubicBezTo>
                  <a:pt x="381651" y="1704882"/>
                  <a:pt x="0" y="1323231"/>
                  <a:pt x="0" y="852441"/>
                </a:cubicBezTo>
                <a:cubicBezTo>
                  <a:pt x="0" y="381651"/>
                  <a:pt x="381651" y="0"/>
                  <a:pt x="852441" y="0"/>
                </a:cubicBezTo>
                <a:close/>
              </a:path>
            </a:pathLst>
          </a:custGeom>
          <a:solidFill>
            <a:schemeClr val="accent3"/>
          </a:solidFill>
        </p:spPr>
        <p:txBody>
          <a:bodyPr wrap="square">
            <a:noAutofit/>
          </a:bodyPr>
          <a:lstStyle>
            <a:lvl1pPr>
              <a:defRPr sz="1800"/>
            </a:lvl1pPr>
          </a:lstStyle>
          <a:p>
            <a:r>
              <a:rPr lang="id-ID"/>
              <a:t>-</a:t>
            </a:r>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7"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10" name="Text Placeholder 28"/>
          <p:cNvSpPr>
            <a:spLocks noGrp="1"/>
          </p:cNvSpPr>
          <p:nvPr>
            <p:ph type="body" sz="quarter" idx="22"/>
          </p:nvPr>
        </p:nvSpPr>
        <p:spPr>
          <a:xfrm>
            <a:off x="779185" y="7543240"/>
            <a:ext cx="5657849" cy="1087904"/>
          </a:xfrm>
        </p:spPr>
        <p:txBody>
          <a:bodyPr>
            <a:noAutofit/>
          </a:bodyPr>
          <a:lstStyle>
            <a:lvl1pPr>
              <a:defRPr sz="2400" i="1">
                <a:solidFill>
                  <a:schemeClr val="bg1"/>
                </a:solidFill>
              </a:defRPr>
            </a:lvl1pPr>
            <a:lvl2pPr>
              <a:defRPr sz="1400"/>
            </a:lvl2pPr>
            <a:lvl3pPr>
              <a:defRPr sz="1400"/>
            </a:lvl3pPr>
            <a:lvl4pPr>
              <a:defRPr sz="1400"/>
            </a:lvl4pPr>
            <a:lvl5pPr>
              <a:defRPr sz="1400"/>
            </a:lvl5pPr>
          </a:lstStyle>
          <a:p>
            <a:pPr lvl="0"/>
            <a:endParaRPr lang="en-AU" dirty="0"/>
          </a:p>
        </p:txBody>
      </p:sp>
      <p:sp>
        <p:nvSpPr>
          <p:cNvPr id="15" name="Text Placeholder 33"/>
          <p:cNvSpPr>
            <a:spLocks noGrp="1"/>
          </p:cNvSpPr>
          <p:nvPr>
            <p:ph type="body" sz="quarter" idx="27" hasCustomPrompt="1"/>
          </p:nvPr>
        </p:nvSpPr>
        <p:spPr>
          <a:xfrm>
            <a:off x="13559678" y="3973605"/>
            <a:ext cx="7928722" cy="550864"/>
          </a:xfrm>
        </p:spPr>
        <p:txBody>
          <a:bodyPr>
            <a:noAutofit/>
          </a:bodyPr>
          <a:lstStyle>
            <a:lvl1pPr algn="l">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6" name="Text Placeholder 33"/>
          <p:cNvSpPr>
            <a:spLocks noGrp="1"/>
          </p:cNvSpPr>
          <p:nvPr>
            <p:ph type="body" sz="quarter" idx="28" hasCustomPrompt="1"/>
          </p:nvPr>
        </p:nvSpPr>
        <p:spPr>
          <a:xfrm>
            <a:off x="13559678" y="4653057"/>
            <a:ext cx="7928722" cy="4280738"/>
          </a:xfrm>
        </p:spPr>
        <p:txBody>
          <a:bodyPr>
            <a:noAutofit/>
          </a:bodyPr>
          <a:lstStyle>
            <a:lvl1pPr algn="l">
              <a:lnSpc>
                <a:spcPct val="150000"/>
              </a:lnSpc>
              <a:defRPr sz="28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17" name="Text Placeholder 33"/>
          <p:cNvSpPr>
            <a:spLocks noGrp="1"/>
          </p:cNvSpPr>
          <p:nvPr>
            <p:ph type="body" sz="quarter" idx="29" hasCustomPrompt="1"/>
          </p:nvPr>
        </p:nvSpPr>
        <p:spPr>
          <a:xfrm>
            <a:off x="1675963" y="10220323"/>
            <a:ext cx="10512861" cy="1629898"/>
          </a:xfrm>
        </p:spPr>
        <p:txBody>
          <a:bodyPr>
            <a:noAutofit/>
          </a:bodyPr>
          <a:lstStyle>
            <a:lvl1pPr algn="l">
              <a:lnSpc>
                <a:spcPct val="150000"/>
              </a:lnSpc>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207153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9365673" y="4693789"/>
            <a:ext cx="5043054" cy="6677618"/>
          </a:xfrm>
        </p:spPr>
        <p:txBody>
          <a:bodyPr/>
          <a:lstStyle/>
          <a:p>
            <a:endParaRPr lang="en-US"/>
          </a:p>
        </p:txBody>
      </p:sp>
    </p:spTree>
    <p:extLst>
      <p:ext uri="{BB962C8B-B14F-4D97-AF65-F5344CB8AC3E}">
        <p14:creationId xmlns:p14="http://schemas.microsoft.com/office/powerpoint/2010/main" val="3271579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7" name="Picture Placeholder 8"/>
          <p:cNvSpPr>
            <a:spLocks noGrp="1"/>
          </p:cNvSpPr>
          <p:nvPr>
            <p:ph type="pic" sz="quarter" idx="38" hasCustomPrompt="1"/>
          </p:nvPr>
        </p:nvSpPr>
        <p:spPr>
          <a:xfrm>
            <a:off x="16795752" y="3993777"/>
            <a:ext cx="7591424" cy="3856037"/>
          </a:xfrm>
          <a:solidFill>
            <a:schemeClr val="bg1">
              <a:lumMod val="95000"/>
            </a:schemeClr>
          </a:solidFill>
        </p:spPr>
        <p:txBody>
          <a:bodyPr>
            <a:normAutofit/>
          </a:bodyPr>
          <a:lstStyle>
            <a:lvl1pPr>
              <a:defRPr sz="3200"/>
            </a:lvl1pPr>
          </a:lstStyle>
          <a:p>
            <a:r>
              <a:rPr lang="id-ID"/>
              <a:t>Pic</a:t>
            </a:r>
            <a:endParaRPr lang="en-AU"/>
          </a:p>
        </p:txBody>
      </p:sp>
      <p:sp>
        <p:nvSpPr>
          <p:cNvPr id="16" name="Picture Placeholder 8"/>
          <p:cNvSpPr>
            <a:spLocks noGrp="1"/>
          </p:cNvSpPr>
          <p:nvPr>
            <p:ph type="pic" sz="quarter" idx="37" hasCustomPrompt="1"/>
          </p:nvPr>
        </p:nvSpPr>
        <p:spPr>
          <a:xfrm>
            <a:off x="9525" y="3993778"/>
            <a:ext cx="7572374" cy="3856037"/>
          </a:xfrm>
          <a:solidFill>
            <a:schemeClr val="bg1">
              <a:lumMod val="95000"/>
            </a:schemeClr>
          </a:solidFill>
        </p:spPr>
        <p:txBody>
          <a:bodyPr>
            <a:normAutofit/>
          </a:bodyPr>
          <a:lstStyle>
            <a:lvl1pPr>
              <a:defRPr sz="3200"/>
            </a:lvl1pPr>
          </a:lstStyle>
          <a:p>
            <a:r>
              <a:rPr lang="id-ID"/>
              <a:t>Pic</a:t>
            </a:r>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15" name="Picture Placeholder 14"/>
          <p:cNvSpPr>
            <a:spLocks noGrp="1"/>
          </p:cNvSpPr>
          <p:nvPr>
            <p:ph type="pic" sz="quarter" idx="36" hasCustomPrompt="1"/>
          </p:nvPr>
        </p:nvSpPr>
        <p:spPr>
          <a:xfrm>
            <a:off x="6147003" y="3993778"/>
            <a:ext cx="12083644" cy="3856037"/>
          </a:xfrm>
          <a:custGeom>
            <a:avLst/>
            <a:gdLst>
              <a:gd name="connsiteX0" fmla="*/ 1448686 w 12083644"/>
              <a:gd name="connsiteY0" fmla="*/ 0 h 3856037"/>
              <a:gd name="connsiteX1" fmla="*/ 10626522 w 12083644"/>
              <a:gd name="connsiteY1" fmla="*/ 0 h 3856037"/>
              <a:gd name="connsiteX2" fmla="*/ 10626522 w 12083644"/>
              <a:gd name="connsiteY2" fmla="*/ 1665492 h 3856037"/>
              <a:gd name="connsiteX3" fmla="*/ 10627801 w 12083644"/>
              <a:gd name="connsiteY3" fmla="*/ 1664283 h 3856037"/>
              <a:gd name="connsiteX4" fmla="*/ 10636159 w 12083644"/>
              <a:gd name="connsiteY4" fmla="*/ 1656585 h 3856037"/>
              <a:gd name="connsiteX5" fmla="*/ 10644518 w 12083644"/>
              <a:gd name="connsiteY5" fmla="*/ 1648776 h 3856037"/>
              <a:gd name="connsiteX6" fmla="*/ 10653316 w 12083644"/>
              <a:gd name="connsiteY6" fmla="*/ 1640967 h 3856037"/>
              <a:gd name="connsiteX7" fmla="*/ 10662226 w 12083644"/>
              <a:gd name="connsiteY7" fmla="*/ 1633268 h 3856037"/>
              <a:gd name="connsiteX8" fmla="*/ 10671464 w 12083644"/>
              <a:gd name="connsiteY8" fmla="*/ 1625679 h 3856037"/>
              <a:gd name="connsiteX9" fmla="*/ 10680812 w 12083644"/>
              <a:gd name="connsiteY9" fmla="*/ 1617981 h 3856037"/>
              <a:gd name="connsiteX10" fmla="*/ 10690490 w 12083644"/>
              <a:gd name="connsiteY10" fmla="*/ 1610392 h 3856037"/>
              <a:gd name="connsiteX11" fmla="*/ 10700280 w 12083644"/>
              <a:gd name="connsiteY11" fmla="*/ 1603023 h 3856037"/>
              <a:gd name="connsiteX12" fmla="*/ 10710288 w 12083644"/>
              <a:gd name="connsiteY12" fmla="*/ 1595654 h 3856037"/>
              <a:gd name="connsiteX13" fmla="*/ 10720516 w 12083644"/>
              <a:gd name="connsiteY13" fmla="*/ 1588285 h 3856037"/>
              <a:gd name="connsiteX14" fmla="*/ 10731074 w 12083644"/>
              <a:gd name="connsiteY14" fmla="*/ 1581246 h 3856037"/>
              <a:gd name="connsiteX15" fmla="*/ 10741742 w 12083644"/>
              <a:gd name="connsiteY15" fmla="*/ 1574207 h 3856037"/>
              <a:gd name="connsiteX16" fmla="*/ 10752522 w 12083644"/>
              <a:gd name="connsiteY16" fmla="*/ 1567498 h 3856037"/>
              <a:gd name="connsiteX17" fmla="*/ 10763520 w 12083644"/>
              <a:gd name="connsiteY17" fmla="*/ 1561009 h 3856037"/>
              <a:gd name="connsiteX18" fmla="*/ 10774848 w 12083644"/>
              <a:gd name="connsiteY18" fmla="*/ 1554411 h 3856037"/>
              <a:gd name="connsiteX19" fmla="*/ 10786286 w 12083644"/>
              <a:gd name="connsiteY19" fmla="*/ 1548361 h 3856037"/>
              <a:gd name="connsiteX20" fmla="*/ 10797834 w 12083644"/>
              <a:gd name="connsiteY20" fmla="*/ 1542422 h 3856037"/>
              <a:gd name="connsiteX21" fmla="*/ 10809712 w 12083644"/>
              <a:gd name="connsiteY21" fmla="*/ 1536703 h 3856037"/>
              <a:gd name="connsiteX22" fmla="*/ 10821810 w 12083644"/>
              <a:gd name="connsiteY22" fmla="*/ 1531204 h 3856037"/>
              <a:gd name="connsiteX23" fmla="*/ 10833798 w 12083644"/>
              <a:gd name="connsiteY23" fmla="*/ 1526035 h 3856037"/>
              <a:gd name="connsiteX24" fmla="*/ 10846226 w 12083644"/>
              <a:gd name="connsiteY24" fmla="*/ 1521196 h 3856037"/>
              <a:gd name="connsiteX25" fmla="*/ 10858764 w 12083644"/>
              <a:gd name="connsiteY25" fmla="*/ 1516686 h 3856037"/>
              <a:gd name="connsiteX26" fmla="*/ 10871412 w 12083644"/>
              <a:gd name="connsiteY26" fmla="*/ 1512397 h 3856037"/>
              <a:gd name="connsiteX27" fmla="*/ 10884280 w 12083644"/>
              <a:gd name="connsiteY27" fmla="*/ 1508548 h 3856037"/>
              <a:gd name="connsiteX28" fmla="*/ 10897368 w 12083644"/>
              <a:gd name="connsiteY28" fmla="*/ 1505028 h 3856037"/>
              <a:gd name="connsiteX29" fmla="*/ 10910456 w 12083644"/>
              <a:gd name="connsiteY29" fmla="*/ 1501949 h 3856037"/>
              <a:gd name="connsiteX30" fmla="*/ 10923874 w 12083644"/>
              <a:gd name="connsiteY30" fmla="*/ 1499309 h 3856037"/>
              <a:gd name="connsiteX31" fmla="*/ 10937402 w 12083644"/>
              <a:gd name="connsiteY31" fmla="*/ 1496890 h 3856037"/>
              <a:gd name="connsiteX32" fmla="*/ 10951040 w 12083644"/>
              <a:gd name="connsiteY32" fmla="*/ 1495020 h 3856037"/>
              <a:gd name="connsiteX33" fmla="*/ 10964678 w 12083644"/>
              <a:gd name="connsiteY33" fmla="*/ 1493590 h 3856037"/>
              <a:gd name="connsiteX34" fmla="*/ 10978646 w 12083644"/>
              <a:gd name="connsiteY34" fmla="*/ 1492600 h 3856037"/>
              <a:gd name="connsiteX35" fmla="*/ 10985794 w 12083644"/>
              <a:gd name="connsiteY35" fmla="*/ 1492380 h 3856037"/>
              <a:gd name="connsiteX36" fmla="*/ 10992724 w 12083644"/>
              <a:gd name="connsiteY36" fmla="*/ 1492160 h 3856037"/>
              <a:gd name="connsiteX37" fmla="*/ 10999872 w 12083644"/>
              <a:gd name="connsiteY37" fmla="*/ 1492160 h 3856037"/>
              <a:gd name="connsiteX38" fmla="*/ 11007022 w 12083644"/>
              <a:gd name="connsiteY38" fmla="*/ 1492160 h 3856037"/>
              <a:gd name="connsiteX39" fmla="*/ 11014170 w 12083644"/>
              <a:gd name="connsiteY39" fmla="*/ 1492380 h 3856037"/>
              <a:gd name="connsiteX40" fmla="*/ 11021320 w 12083644"/>
              <a:gd name="connsiteY40" fmla="*/ 1492820 h 3856037"/>
              <a:gd name="connsiteX41" fmla="*/ 11028468 w 12083644"/>
              <a:gd name="connsiteY41" fmla="*/ 1493150 h 3856037"/>
              <a:gd name="connsiteX42" fmla="*/ 11035838 w 12083644"/>
              <a:gd name="connsiteY42" fmla="*/ 1493810 h 3856037"/>
              <a:gd name="connsiteX43" fmla="*/ 11040236 w 12083644"/>
              <a:gd name="connsiteY43" fmla="*/ 1494580 h 3856037"/>
              <a:gd name="connsiteX44" fmla="*/ 11053104 w 12083644"/>
              <a:gd name="connsiteY44" fmla="*/ 1497439 h 3856037"/>
              <a:gd name="connsiteX45" fmla="*/ 11073782 w 12083644"/>
              <a:gd name="connsiteY45" fmla="*/ 1501949 h 3856037"/>
              <a:gd name="connsiteX46" fmla="*/ 11086870 w 12083644"/>
              <a:gd name="connsiteY46" fmla="*/ 1505248 h 3856037"/>
              <a:gd name="connsiteX47" fmla="*/ 11101496 w 12083644"/>
              <a:gd name="connsiteY47" fmla="*/ 1508658 h 3856037"/>
              <a:gd name="connsiteX48" fmla="*/ 11117884 w 12083644"/>
              <a:gd name="connsiteY48" fmla="*/ 1512947 h 3856037"/>
              <a:gd name="connsiteX49" fmla="*/ 11135702 w 12083644"/>
              <a:gd name="connsiteY49" fmla="*/ 1517676 h 3856037"/>
              <a:gd name="connsiteX50" fmla="*/ 11155058 w 12083644"/>
              <a:gd name="connsiteY50" fmla="*/ 1522955 h 3856037"/>
              <a:gd name="connsiteX51" fmla="*/ 11175736 w 12083644"/>
              <a:gd name="connsiteY51" fmla="*/ 1528895 h 3856037"/>
              <a:gd name="connsiteX52" fmla="*/ 11197512 w 12083644"/>
              <a:gd name="connsiteY52" fmla="*/ 1535493 h 3856037"/>
              <a:gd name="connsiteX53" fmla="*/ 11220828 w 12083644"/>
              <a:gd name="connsiteY53" fmla="*/ 1542642 h 3856037"/>
              <a:gd name="connsiteX54" fmla="*/ 11244914 w 12083644"/>
              <a:gd name="connsiteY54" fmla="*/ 1550341 h 3856037"/>
              <a:gd name="connsiteX55" fmla="*/ 11270210 w 12083644"/>
              <a:gd name="connsiteY55" fmla="*/ 1558700 h 3856037"/>
              <a:gd name="connsiteX56" fmla="*/ 11295396 w 12083644"/>
              <a:gd name="connsiteY56" fmla="*/ 1567059 h 3856037"/>
              <a:gd name="connsiteX57" fmla="*/ 11319044 w 12083644"/>
              <a:gd name="connsiteY57" fmla="*/ 1574647 h 3856037"/>
              <a:gd name="connsiteX58" fmla="*/ 11341480 w 12083644"/>
              <a:gd name="connsiteY58" fmla="*/ 1581576 h 3856037"/>
              <a:gd name="connsiteX59" fmla="*/ 11362926 w 12083644"/>
              <a:gd name="connsiteY59" fmla="*/ 1587735 h 3856037"/>
              <a:gd name="connsiteX60" fmla="*/ 11383164 w 12083644"/>
              <a:gd name="connsiteY60" fmla="*/ 1593014 h 3856037"/>
              <a:gd name="connsiteX61" fmla="*/ 11392952 w 12083644"/>
              <a:gd name="connsiteY61" fmla="*/ 1595434 h 3856037"/>
              <a:gd name="connsiteX62" fmla="*/ 11402520 w 12083644"/>
              <a:gd name="connsiteY62" fmla="*/ 1597524 h 3856037"/>
              <a:gd name="connsiteX63" fmla="*/ 11411758 w 12083644"/>
              <a:gd name="connsiteY63" fmla="*/ 1599613 h 3856037"/>
              <a:gd name="connsiteX64" fmla="*/ 11420778 w 12083644"/>
              <a:gd name="connsiteY64" fmla="*/ 1601373 h 3856037"/>
              <a:gd name="connsiteX65" fmla="*/ 11429576 w 12083644"/>
              <a:gd name="connsiteY65" fmla="*/ 1603023 h 3856037"/>
              <a:gd name="connsiteX66" fmla="*/ 11438154 w 12083644"/>
              <a:gd name="connsiteY66" fmla="*/ 1604233 h 3856037"/>
              <a:gd name="connsiteX67" fmla="*/ 11446514 w 12083644"/>
              <a:gd name="connsiteY67" fmla="*/ 1605443 h 3856037"/>
              <a:gd name="connsiteX68" fmla="*/ 11454652 w 12083644"/>
              <a:gd name="connsiteY68" fmla="*/ 1606542 h 3856037"/>
              <a:gd name="connsiteX69" fmla="*/ 11462570 w 12083644"/>
              <a:gd name="connsiteY69" fmla="*/ 1607312 h 3856037"/>
              <a:gd name="connsiteX70" fmla="*/ 11470600 w 12083644"/>
              <a:gd name="connsiteY70" fmla="*/ 1607752 h 3856037"/>
              <a:gd name="connsiteX71" fmla="*/ 11478078 w 12083644"/>
              <a:gd name="connsiteY71" fmla="*/ 1608192 h 3856037"/>
              <a:gd name="connsiteX72" fmla="*/ 11485668 w 12083644"/>
              <a:gd name="connsiteY72" fmla="*/ 1608302 h 3856037"/>
              <a:gd name="connsiteX73" fmla="*/ 11492816 w 12083644"/>
              <a:gd name="connsiteY73" fmla="*/ 1608192 h 3856037"/>
              <a:gd name="connsiteX74" fmla="*/ 11499964 w 12083644"/>
              <a:gd name="connsiteY74" fmla="*/ 1607972 h 3856037"/>
              <a:gd name="connsiteX75" fmla="*/ 11507114 w 12083644"/>
              <a:gd name="connsiteY75" fmla="*/ 1607312 h 3856037"/>
              <a:gd name="connsiteX76" fmla="*/ 11514042 w 12083644"/>
              <a:gd name="connsiteY76" fmla="*/ 1606762 h 3856037"/>
              <a:gd name="connsiteX77" fmla="*/ 11520862 w 12083644"/>
              <a:gd name="connsiteY77" fmla="*/ 1605663 h 3856037"/>
              <a:gd name="connsiteX78" fmla="*/ 11527350 w 12083644"/>
              <a:gd name="connsiteY78" fmla="*/ 1604453 h 3856037"/>
              <a:gd name="connsiteX79" fmla="*/ 11533840 w 12083644"/>
              <a:gd name="connsiteY79" fmla="*/ 1603023 h 3856037"/>
              <a:gd name="connsiteX80" fmla="*/ 11540438 w 12083644"/>
              <a:gd name="connsiteY80" fmla="*/ 1601593 h 3856037"/>
              <a:gd name="connsiteX81" fmla="*/ 11546708 w 12083644"/>
              <a:gd name="connsiteY81" fmla="*/ 1599723 h 3856037"/>
              <a:gd name="connsiteX82" fmla="*/ 11552866 w 12083644"/>
              <a:gd name="connsiteY82" fmla="*/ 1597524 h 3856037"/>
              <a:gd name="connsiteX83" fmla="*/ 11559246 w 12083644"/>
              <a:gd name="connsiteY83" fmla="*/ 1595434 h 3856037"/>
              <a:gd name="connsiteX84" fmla="*/ 11565514 w 12083644"/>
              <a:gd name="connsiteY84" fmla="*/ 1593674 h 3856037"/>
              <a:gd name="connsiteX85" fmla="*/ 11571894 w 12083644"/>
              <a:gd name="connsiteY85" fmla="*/ 1592025 h 3856037"/>
              <a:gd name="connsiteX86" fmla="*/ 11578162 w 12083644"/>
              <a:gd name="connsiteY86" fmla="*/ 1590595 h 3856037"/>
              <a:gd name="connsiteX87" fmla="*/ 11584542 w 12083644"/>
              <a:gd name="connsiteY87" fmla="*/ 1589385 h 3856037"/>
              <a:gd name="connsiteX88" fmla="*/ 11590810 w 12083644"/>
              <a:gd name="connsiteY88" fmla="*/ 1588285 h 3856037"/>
              <a:gd name="connsiteX89" fmla="*/ 11596970 w 12083644"/>
              <a:gd name="connsiteY89" fmla="*/ 1587515 h 3856037"/>
              <a:gd name="connsiteX90" fmla="*/ 11602908 w 12083644"/>
              <a:gd name="connsiteY90" fmla="*/ 1587075 h 3856037"/>
              <a:gd name="connsiteX91" fmla="*/ 11608628 w 12083644"/>
              <a:gd name="connsiteY91" fmla="*/ 1587075 h 3856037"/>
              <a:gd name="connsiteX92" fmla="*/ 11614128 w 12083644"/>
              <a:gd name="connsiteY92" fmla="*/ 1587075 h 3856037"/>
              <a:gd name="connsiteX93" fmla="*/ 11619296 w 12083644"/>
              <a:gd name="connsiteY93" fmla="*/ 1587735 h 3856037"/>
              <a:gd name="connsiteX94" fmla="*/ 11624136 w 12083644"/>
              <a:gd name="connsiteY94" fmla="*/ 1588285 h 3856037"/>
              <a:gd name="connsiteX95" fmla="*/ 11628644 w 12083644"/>
              <a:gd name="connsiteY95" fmla="*/ 1589605 h 3856037"/>
              <a:gd name="connsiteX96" fmla="*/ 11632934 w 12083644"/>
              <a:gd name="connsiteY96" fmla="*/ 1591035 h 3856037"/>
              <a:gd name="connsiteX97" fmla="*/ 11634804 w 12083644"/>
              <a:gd name="connsiteY97" fmla="*/ 1591805 h 3856037"/>
              <a:gd name="connsiteX98" fmla="*/ 11636564 w 12083644"/>
              <a:gd name="connsiteY98" fmla="*/ 1592795 h 3856037"/>
              <a:gd name="connsiteX99" fmla="*/ 11638214 w 12083644"/>
              <a:gd name="connsiteY99" fmla="*/ 1593894 h 3856037"/>
              <a:gd name="connsiteX100" fmla="*/ 11639864 w 12083644"/>
              <a:gd name="connsiteY100" fmla="*/ 1594884 h 3856037"/>
              <a:gd name="connsiteX101" fmla="*/ 11641292 w 12083644"/>
              <a:gd name="connsiteY101" fmla="*/ 1596314 h 3856037"/>
              <a:gd name="connsiteX102" fmla="*/ 11642722 w 12083644"/>
              <a:gd name="connsiteY102" fmla="*/ 1597524 h 3856037"/>
              <a:gd name="connsiteX103" fmla="*/ 11643712 w 12083644"/>
              <a:gd name="connsiteY103" fmla="*/ 1598954 h 3856037"/>
              <a:gd name="connsiteX104" fmla="*/ 11644812 w 12083644"/>
              <a:gd name="connsiteY104" fmla="*/ 1600383 h 3856037"/>
              <a:gd name="connsiteX105" fmla="*/ 11645802 w 12083644"/>
              <a:gd name="connsiteY105" fmla="*/ 1602033 h 3856037"/>
              <a:gd name="connsiteX106" fmla="*/ 11646572 w 12083644"/>
              <a:gd name="connsiteY106" fmla="*/ 1603903 h 3856037"/>
              <a:gd name="connsiteX107" fmla="*/ 11647012 w 12083644"/>
              <a:gd name="connsiteY107" fmla="*/ 1605663 h 3856037"/>
              <a:gd name="connsiteX108" fmla="*/ 11647672 w 12083644"/>
              <a:gd name="connsiteY108" fmla="*/ 1607532 h 3856037"/>
              <a:gd name="connsiteX109" fmla="*/ 11647892 w 12083644"/>
              <a:gd name="connsiteY109" fmla="*/ 1609622 h 3856037"/>
              <a:gd name="connsiteX110" fmla="*/ 11648002 w 12083644"/>
              <a:gd name="connsiteY110" fmla="*/ 1611822 h 3856037"/>
              <a:gd name="connsiteX111" fmla="*/ 11647892 w 12083644"/>
              <a:gd name="connsiteY111" fmla="*/ 1614021 h 3856037"/>
              <a:gd name="connsiteX112" fmla="*/ 11647672 w 12083644"/>
              <a:gd name="connsiteY112" fmla="*/ 1616551 h 3856037"/>
              <a:gd name="connsiteX113" fmla="*/ 11647232 w 12083644"/>
              <a:gd name="connsiteY113" fmla="*/ 1618970 h 3856037"/>
              <a:gd name="connsiteX114" fmla="*/ 11646572 w 12083644"/>
              <a:gd name="connsiteY114" fmla="*/ 1621390 h 3856037"/>
              <a:gd name="connsiteX115" fmla="*/ 11645802 w 12083644"/>
              <a:gd name="connsiteY115" fmla="*/ 1624250 h 3856037"/>
              <a:gd name="connsiteX116" fmla="*/ 11644812 w 12083644"/>
              <a:gd name="connsiteY116" fmla="*/ 1627109 h 3856037"/>
              <a:gd name="connsiteX117" fmla="*/ 11643602 w 12083644"/>
              <a:gd name="connsiteY117" fmla="*/ 1629969 h 3856037"/>
              <a:gd name="connsiteX118" fmla="*/ 11642172 w 12083644"/>
              <a:gd name="connsiteY118" fmla="*/ 1633048 h 3856037"/>
              <a:gd name="connsiteX119" fmla="*/ 11640742 w 12083644"/>
              <a:gd name="connsiteY119" fmla="*/ 1636348 h 3856037"/>
              <a:gd name="connsiteX120" fmla="*/ 11638874 w 12083644"/>
              <a:gd name="connsiteY120" fmla="*/ 1639647 h 3856037"/>
              <a:gd name="connsiteX121" fmla="*/ 11636784 w 12083644"/>
              <a:gd name="connsiteY121" fmla="*/ 1643057 h 3856037"/>
              <a:gd name="connsiteX122" fmla="*/ 11634364 w 12083644"/>
              <a:gd name="connsiteY122" fmla="*/ 1646576 h 3856037"/>
              <a:gd name="connsiteX123" fmla="*/ 11629304 w 12083644"/>
              <a:gd name="connsiteY123" fmla="*/ 1654055 h 3856037"/>
              <a:gd name="connsiteX124" fmla="*/ 11622926 w 12083644"/>
              <a:gd name="connsiteY124" fmla="*/ 1662084 h 3856037"/>
              <a:gd name="connsiteX125" fmla="*/ 11615776 w 12083644"/>
              <a:gd name="connsiteY125" fmla="*/ 1670662 h 3856037"/>
              <a:gd name="connsiteX126" fmla="*/ 11607638 w 12083644"/>
              <a:gd name="connsiteY126" fmla="*/ 1679791 h 3856037"/>
              <a:gd name="connsiteX127" fmla="*/ 11598400 w 12083644"/>
              <a:gd name="connsiteY127" fmla="*/ 1689579 h 3856037"/>
              <a:gd name="connsiteX128" fmla="*/ 11597410 w 12083644"/>
              <a:gd name="connsiteY128" fmla="*/ 1690679 h 3856037"/>
              <a:gd name="connsiteX129" fmla="*/ 11594550 w 12083644"/>
              <a:gd name="connsiteY129" fmla="*/ 1693759 h 3856037"/>
              <a:gd name="connsiteX130" fmla="*/ 11589820 w 12083644"/>
              <a:gd name="connsiteY130" fmla="*/ 1698378 h 3856037"/>
              <a:gd name="connsiteX131" fmla="*/ 11586522 w 12083644"/>
              <a:gd name="connsiteY131" fmla="*/ 1701238 h 3856037"/>
              <a:gd name="connsiteX132" fmla="*/ 11583112 w 12083644"/>
              <a:gd name="connsiteY132" fmla="*/ 1704317 h 3856037"/>
              <a:gd name="connsiteX133" fmla="*/ 11579042 w 12083644"/>
              <a:gd name="connsiteY133" fmla="*/ 1707617 h 3856037"/>
              <a:gd name="connsiteX134" fmla="*/ 11574314 w 12083644"/>
              <a:gd name="connsiteY134" fmla="*/ 1711246 h 3856037"/>
              <a:gd name="connsiteX135" fmla="*/ 11569254 w 12083644"/>
              <a:gd name="connsiteY135" fmla="*/ 1714985 h 3856037"/>
              <a:gd name="connsiteX136" fmla="*/ 11563754 w 12083644"/>
              <a:gd name="connsiteY136" fmla="*/ 1718615 h 3856037"/>
              <a:gd name="connsiteX137" fmla="*/ 11557376 w 12083644"/>
              <a:gd name="connsiteY137" fmla="*/ 1722464 h 3856037"/>
              <a:gd name="connsiteX138" fmla="*/ 11550886 w 12083644"/>
              <a:gd name="connsiteY138" fmla="*/ 1726424 h 3856037"/>
              <a:gd name="connsiteX139" fmla="*/ 11543738 w 12083644"/>
              <a:gd name="connsiteY139" fmla="*/ 1730053 h 3856037"/>
              <a:gd name="connsiteX140" fmla="*/ 11535930 w 12083644"/>
              <a:gd name="connsiteY140" fmla="*/ 1733683 h 3856037"/>
              <a:gd name="connsiteX141" fmla="*/ 11527790 w 12083644"/>
              <a:gd name="connsiteY141" fmla="*/ 1737422 h 3856037"/>
              <a:gd name="connsiteX142" fmla="*/ 11518992 w 12083644"/>
              <a:gd name="connsiteY142" fmla="*/ 1740831 h 3856037"/>
              <a:gd name="connsiteX143" fmla="*/ 11509534 w 12083644"/>
              <a:gd name="connsiteY143" fmla="*/ 1743911 h 3856037"/>
              <a:gd name="connsiteX144" fmla="*/ 11499744 w 12083644"/>
              <a:gd name="connsiteY144" fmla="*/ 1746990 h 3856037"/>
              <a:gd name="connsiteX145" fmla="*/ 11489406 w 12083644"/>
              <a:gd name="connsiteY145" fmla="*/ 1749630 h 3856037"/>
              <a:gd name="connsiteX146" fmla="*/ 11478518 w 12083644"/>
              <a:gd name="connsiteY146" fmla="*/ 1751940 h 3856037"/>
              <a:gd name="connsiteX147" fmla="*/ 11472800 w 12083644"/>
              <a:gd name="connsiteY147" fmla="*/ 1752929 h 3856037"/>
              <a:gd name="connsiteX148" fmla="*/ 11466860 w 12083644"/>
              <a:gd name="connsiteY148" fmla="*/ 1753919 h 3856037"/>
              <a:gd name="connsiteX149" fmla="*/ 11461030 w 12083644"/>
              <a:gd name="connsiteY149" fmla="*/ 1754579 h 3856037"/>
              <a:gd name="connsiteX150" fmla="*/ 11454872 w 12083644"/>
              <a:gd name="connsiteY150" fmla="*/ 1755349 h 3856037"/>
              <a:gd name="connsiteX151" fmla="*/ 11448712 w 12083644"/>
              <a:gd name="connsiteY151" fmla="*/ 1756009 h 3856037"/>
              <a:gd name="connsiteX152" fmla="*/ 11442444 w 12083644"/>
              <a:gd name="connsiteY152" fmla="*/ 1756449 h 3856037"/>
              <a:gd name="connsiteX153" fmla="*/ 11435844 w 12083644"/>
              <a:gd name="connsiteY153" fmla="*/ 1756559 h 3856037"/>
              <a:gd name="connsiteX154" fmla="*/ 11429136 w 12083644"/>
              <a:gd name="connsiteY154" fmla="*/ 1756779 h 3856037"/>
              <a:gd name="connsiteX155" fmla="*/ 11422426 w 12083644"/>
              <a:gd name="connsiteY155" fmla="*/ 1756999 h 3856037"/>
              <a:gd name="connsiteX156" fmla="*/ 11415388 w 12083644"/>
              <a:gd name="connsiteY156" fmla="*/ 1756779 h 3856037"/>
              <a:gd name="connsiteX157" fmla="*/ 11408240 w 12083644"/>
              <a:gd name="connsiteY157" fmla="*/ 1756559 h 3856037"/>
              <a:gd name="connsiteX158" fmla="*/ 11401090 w 12083644"/>
              <a:gd name="connsiteY158" fmla="*/ 1756229 h 3856037"/>
              <a:gd name="connsiteX159" fmla="*/ 11393832 w 12083644"/>
              <a:gd name="connsiteY159" fmla="*/ 1755569 h 3856037"/>
              <a:gd name="connsiteX160" fmla="*/ 11386242 w 12083644"/>
              <a:gd name="connsiteY160" fmla="*/ 1754799 h 3856037"/>
              <a:gd name="connsiteX161" fmla="*/ 11378654 w 12083644"/>
              <a:gd name="connsiteY161" fmla="*/ 1753919 h 3856037"/>
              <a:gd name="connsiteX162" fmla="*/ 11370734 w 12083644"/>
              <a:gd name="connsiteY162" fmla="*/ 1752710 h 3856037"/>
              <a:gd name="connsiteX163" fmla="*/ 11362706 w 12083644"/>
              <a:gd name="connsiteY163" fmla="*/ 1751500 h 3856037"/>
              <a:gd name="connsiteX164" fmla="*/ 11354788 w 12083644"/>
              <a:gd name="connsiteY164" fmla="*/ 1750070 h 3856037"/>
              <a:gd name="connsiteX165" fmla="*/ 11346428 w 12083644"/>
              <a:gd name="connsiteY165" fmla="*/ 1748420 h 3856037"/>
              <a:gd name="connsiteX166" fmla="*/ 11338070 w 12083644"/>
              <a:gd name="connsiteY166" fmla="*/ 1746550 h 3856037"/>
              <a:gd name="connsiteX167" fmla="*/ 11327182 w 12083644"/>
              <a:gd name="connsiteY167" fmla="*/ 1744131 h 3856037"/>
              <a:gd name="connsiteX168" fmla="*/ 11315964 w 12083644"/>
              <a:gd name="connsiteY168" fmla="*/ 1741271 h 3856037"/>
              <a:gd name="connsiteX169" fmla="*/ 11304526 w 12083644"/>
              <a:gd name="connsiteY169" fmla="*/ 1737972 h 3856037"/>
              <a:gd name="connsiteX170" fmla="*/ 11292648 w 12083644"/>
              <a:gd name="connsiteY170" fmla="*/ 1734782 h 3856037"/>
              <a:gd name="connsiteX171" fmla="*/ 11268230 w 12083644"/>
              <a:gd name="connsiteY171" fmla="*/ 1727633 h 3856037"/>
              <a:gd name="connsiteX172" fmla="*/ 11243484 w 12083644"/>
              <a:gd name="connsiteY172" fmla="*/ 1719825 h 3856037"/>
              <a:gd name="connsiteX173" fmla="*/ 11218958 w 12083644"/>
              <a:gd name="connsiteY173" fmla="*/ 1712236 h 3856037"/>
              <a:gd name="connsiteX174" fmla="*/ 11194872 w 12083644"/>
              <a:gd name="connsiteY174" fmla="*/ 1705307 h 3856037"/>
              <a:gd name="connsiteX175" fmla="*/ 11183434 w 12083644"/>
              <a:gd name="connsiteY175" fmla="*/ 1702117 h 3856037"/>
              <a:gd name="connsiteX176" fmla="*/ 11172216 w 12083644"/>
              <a:gd name="connsiteY176" fmla="*/ 1699258 h 3856037"/>
              <a:gd name="connsiteX177" fmla="*/ 11161438 w 12083644"/>
              <a:gd name="connsiteY177" fmla="*/ 1696618 h 3856037"/>
              <a:gd name="connsiteX178" fmla="*/ 11150990 w 12083644"/>
              <a:gd name="connsiteY178" fmla="*/ 1694309 h 3856037"/>
              <a:gd name="connsiteX179" fmla="*/ 11141200 w 12083644"/>
              <a:gd name="connsiteY179" fmla="*/ 1692439 h 3856037"/>
              <a:gd name="connsiteX180" fmla="*/ 11132182 w 12083644"/>
              <a:gd name="connsiteY180" fmla="*/ 1691009 h 3856037"/>
              <a:gd name="connsiteX181" fmla="*/ 11127672 w 12083644"/>
              <a:gd name="connsiteY181" fmla="*/ 1690679 h 3856037"/>
              <a:gd name="connsiteX182" fmla="*/ 11123604 w 12083644"/>
              <a:gd name="connsiteY182" fmla="*/ 1690459 h 3856037"/>
              <a:gd name="connsiteX183" fmla="*/ 11119754 w 12083644"/>
              <a:gd name="connsiteY183" fmla="*/ 1690239 h 3856037"/>
              <a:gd name="connsiteX184" fmla="*/ 11115794 w 12083644"/>
              <a:gd name="connsiteY184" fmla="*/ 1690239 h 3856037"/>
              <a:gd name="connsiteX185" fmla="*/ 11112386 w 12083644"/>
              <a:gd name="connsiteY185" fmla="*/ 1690239 h 3856037"/>
              <a:gd name="connsiteX186" fmla="*/ 11108866 w 12083644"/>
              <a:gd name="connsiteY186" fmla="*/ 1690679 h 3856037"/>
              <a:gd name="connsiteX187" fmla="*/ 11105786 w 12083644"/>
              <a:gd name="connsiteY187" fmla="*/ 1691009 h 3856037"/>
              <a:gd name="connsiteX188" fmla="*/ 11102816 w 12083644"/>
              <a:gd name="connsiteY188" fmla="*/ 1691669 h 3856037"/>
              <a:gd name="connsiteX189" fmla="*/ 11100068 w 12083644"/>
              <a:gd name="connsiteY189" fmla="*/ 1692439 h 3856037"/>
              <a:gd name="connsiteX190" fmla="*/ 11097648 w 12083644"/>
              <a:gd name="connsiteY190" fmla="*/ 1693539 h 3856037"/>
              <a:gd name="connsiteX191" fmla="*/ 11095668 w 12083644"/>
              <a:gd name="connsiteY191" fmla="*/ 1694749 h 3856037"/>
              <a:gd name="connsiteX192" fmla="*/ 11093578 w 12083644"/>
              <a:gd name="connsiteY192" fmla="*/ 1696178 h 3856037"/>
              <a:gd name="connsiteX193" fmla="*/ 11091928 w 12083644"/>
              <a:gd name="connsiteY193" fmla="*/ 1697828 h 3856037"/>
              <a:gd name="connsiteX194" fmla="*/ 11090498 w 12083644"/>
              <a:gd name="connsiteY194" fmla="*/ 1699588 h 3856037"/>
              <a:gd name="connsiteX195" fmla="*/ 11089508 w 12083644"/>
              <a:gd name="connsiteY195" fmla="*/ 1701678 h 3856037"/>
              <a:gd name="connsiteX196" fmla="*/ 11088738 w 12083644"/>
              <a:gd name="connsiteY196" fmla="*/ 1704097 h 3856037"/>
              <a:gd name="connsiteX197" fmla="*/ 11088080 w 12083644"/>
              <a:gd name="connsiteY197" fmla="*/ 1706517 h 3856037"/>
              <a:gd name="connsiteX198" fmla="*/ 11087860 w 12083644"/>
              <a:gd name="connsiteY198" fmla="*/ 1709376 h 3856037"/>
              <a:gd name="connsiteX199" fmla="*/ 11087860 w 12083644"/>
              <a:gd name="connsiteY199" fmla="*/ 1712236 h 3856037"/>
              <a:gd name="connsiteX200" fmla="*/ 11088298 w 12083644"/>
              <a:gd name="connsiteY200" fmla="*/ 1715755 h 3856037"/>
              <a:gd name="connsiteX201" fmla="*/ 11089068 w 12083644"/>
              <a:gd name="connsiteY201" fmla="*/ 1719275 h 3856037"/>
              <a:gd name="connsiteX202" fmla="*/ 11090168 w 12083644"/>
              <a:gd name="connsiteY202" fmla="*/ 1723124 h 3856037"/>
              <a:gd name="connsiteX203" fmla="*/ 11091598 w 12083644"/>
              <a:gd name="connsiteY203" fmla="*/ 1727194 h 3856037"/>
              <a:gd name="connsiteX204" fmla="*/ 11093358 w 12083644"/>
              <a:gd name="connsiteY204" fmla="*/ 1731483 h 3856037"/>
              <a:gd name="connsiteX205" fmla="*/ 11095448 w 12083644"/>
              <a:gd name="connsiteY205" fmla="*/ 1736212 h 3856037"/>
              <a:gd name="connsiteX206" fmla="*/ 11098088 w 12083644"/>
              <a:gd name="connsiteY206" fmla="*/ 1741051 h 3856037"/>
              <a:gd name="connsiteX207" fmla="*/ 11100946 w 12083644"/>
              <a:gd name="connsiteY207" fmla="*/ 1746441 h 3856037"/>
              <a:gd name="connsiteX208" fmla="*/ 11104246 w 12083644"/>
              <a:gd name="connsiteY208" fmla="*/ 1751940 h 3856037"/>
              <a:gd name="connsiteX209" fmla="*/ 11105456 w 12083644"/>
              <a:gd name="connsiteY209" fmla="*/ 1753149 h 3856037"/>
              <a:gd name="connsiteX210" fmla="*/ 11108866 w 12083644"/>
              <a:gd name="connsiteY210" fmla="*/ 1756559 h 3856037"/>
              <a:gd name="connsiteX211" fmla="*/ 11114804 w 12083644"/>
              <a:gd name="connsiteY211" fmla="*/ 1761948 h 3856037"/>
              <a:gd name="connsiteX212" fmla="*/ 11122944 w 12083644"/>
              <a:gd name="connsiteY212" fmla="*/ 1768657 h 3856037"/>
              <a:gd name="connsiteX213" fmla="*/ 11128112 w 12083644"/>
              <a:gd name="connsiteY213" fmla="*/ 1772286 h 3856037"/>
              <a:gd name="connsiteX214" fmla="*/ 11133392 w 12083644"/>
              <a:gd name="connsiteY214" fmla="*/ 1776356 h 3856037"/>
              <a:gd name="connsiteX215" fmla="*/ 11139550 w 12083644"/>
              <a:gd name="connsiteY215" fmla="*/ 1780645 h 3856037"/>
              <a:gd name="connsiteX216" fmla="*/ 11146040 w 12083644"/>
              <a:gd name="connsiteY216" fmla="*/ 1785154 h 3856037"/>
              <a:gd name="connsiteX217" fmla="*/ 11152968 w 12083644"/>
              <a:gd name="connsiteY217" fmla="*/ 1789664 h 3856037"/>
              <a:gd name="connsiteX218" fmla="*/ 11160778 w 12083644"/>
              <a:gd name="connsiteY218" fmla="*/ 1794173 h 3856037"/>
              <a:gd name="connsiteX219" fmla="*/ 11168696 w 12083644"/>
              <a:gd name="connsiteY219" fmla="*/ 1798902 h 3856037"/>
              <a:gd name="connsiteX220" fmla="*/ 11177276 w 12083644"/>
              <a:gd name="connsiteY220" fmla="*/ 1803522 h 3856037"/>
              <a:gd name="connsiteX221" fmla="*/ 11186514 w 12083644"/>
              <a:gd name="connsiteY221" fmla="*/ 1808031 h 3856037"/>
              <a:gd name="connsiteX222" fmla="*/ 11196082 w 12083644"/>
              <a:gd name="connsiteY222" fmla="*/ 1812540 h 3856037"/>
              <a:gd name="connsiteX223" fmla="*/ 11206090 w 12083644"/>
              <a:gd name="connsiteY223" fmla="*/ 1816829 h 3856037"/>
              <a:gd name="connsiteX224" fmla="*/ 11216758 w 12083644"/>
              <a:gd name="connsiteY224" fmla="*/ 1820899 h 3856037"/>
              <a:gd name="connsiteX225" fmla="*/ 11227758 w 12083644"/>
              <a:gd name="connsiteY225" fmla="*/ 1824748 h 3856037"/>
              <a:gd name="connsiteX226" fmla="*/ 11239196 w 12083644"/>
              <a:gd name="connsiteY226" fmla="*/ 1828268 h 3856037"/>
              <a:gd name="connsiteX227" fmla="*/ 11251074 w 12083644"/>
              <a:gd name="connsiteY227" fmla="*/ 1831567 h 3856037"/>
              <a:gd name="connsiteX228" fmla="*/ 11263502 w 12083644"/>
              <a:gd name="connsiteY228" fmla="*/ 1834647 h 3856037"/>
              <a:gd name="connsiteX229" fmla="*/ 11269880 w 12083644"/>
              <a:gd name="connsiteY229" fmla="*/ 1835857 h 3856037"/>
              <a:gd name="connsiteX230" fmla="*/ 11276370 w 12083644"/>
              <a:gd name="connsiteY230" fmla="*/ 1837066 h 3856037"/>
              <a:gd name="connsiteX231" fmla="*/ 11282858 w 12083644"/>
              <a:gd name="connsiteY231" fmla="*/ 1838056 h 3856037"/>
              <a:gd name="connsiteX232" fmla="*/ 11289678 w 12083644"/>
              <a:gd name="connsiteY232" fmla="*/ 1839046 h 3856037"/>
              <a:gd name="connsiteX233" fmla="*/ 11296386 w 12083644"/>
              <a:gd name="connsiteY233" fmla="*/ 1839926 h 3856037"/>
              <a:gd name="connsiteX234" fmla="*/ 11303316 w 12083644"/>
              <a:gd name="connsiteY234" fmla="*/ 1840476 h 3856037"/>
              <a:gd name="connsiteX235" fmla="*/ 11310244 w 12083644"/>
              <a:gd name="connsiteY235" fmla="*/ 1841136 h 3856037"/>
              <a:gd name="connsiteX236" fmla="*/ 11317394 w 12083644"/>
              <a:gd name="connsiteY236" fmla="*/ 1841576 h 3856037"/>
              <a:gd name="connsiteX237" fmla="*/ 11324542 w 12083644"/>
              <a:gd name="connsiteY237" fmla="*/ 1841906 h 3856037"/>
              <a:gd name="connsiteX238" fmla="*/ 11331912 w 12083644"/>
              <a:gd name="connsiteY238" fmla="*/ 1842126 h 3856037"/>
              <a:gd name="connsiteX239" fmla="*/ 11339280 w 12083644"/>
              <a:gd name="connsiteY239" fmla="*/ 1841906 h 3856037"/>
              <a:gd name="connsiteX240" fmla="*/ 11346868 w 12083644"/>
              <a:gd name="connsiteY240" fmla="*/ 1841906 h 3856037"/>
              <a:gd name="connsiteX241" fmla="*/ 11354348 w 12083644"/>
              <a:gd name="connsiteY241" fmla="*/ 1841576 h 3856037"/>
              <a:gd name="connsiteX242" fmla="*/ 11362156 w 12083644"/>
              <a:gd name="connsiteY242" fmla="*/ 1840916 h 3856037"/>
              <a:gd name="connsiteX243" fmla="*/ 11369856 w 12083644"/>
              <a:gd name="connsiteY243" fmla="*/ 1840366 h 3856037"/>
              <a:gd name="connsiteX244" fmla="*/ 11377884 w 12083644"/>
              <a:gd name="connsiteY244" fmla="*/ 1839486 h 3856037"/>
              <a:gd name="connsiteX245" fmla="*/ 11393612 w 12083644"/>
              <a:gd name="connsiteY245" fmla="*/ 1837286 h 3856037"/>
              <a:gd name="connsiteX246" fmla="*/ 11409338 w 12083644"/>
              <a:gd name="connsiteY246" fmla="*/ 1834757 h 3856037"/>
              <a:gd name="connsiteX247" fmla="*/ 11425066 w 12083644"/>
              <a:gd name="connsiteY247" fmla="*/ 1832117 h 3856037"/>
              <a:gd name="connsiteX248" fmla="*/ 11440574 w 12083644"/>
              <a:gd name="connsiteY248" fmla="*/ 1829038 h 3856037"/>
              <a:gd name="connsiteX249" fmla="*/ 11455862 w 12083644"/>
              <a:gd name="connsiteY249" fmla="*/ 1825848 h 3856037"/>
              <a:gd name="connsiteX250" fmla="*/ 11471150 w 12083644"/>
              <a:gd name="connsiteY250" fmla="*/ 1822109 h 3856037"/>
              <a:gd name="connsiteX251" fmla="*/ 11486326 w 12083644"/>
              <a:gd name="connsiteY251" fmla="*/ 1818259 h 3856037"/>
              <a:gd name="connsiteX252" fmla="*/ 11501394 w 12083644"/>
              <a:gd name="connsiteY252" fmla="*/ 1813970 h 3856037"/>
              <a:gd name="connsiteX253" fmla="*/ 11516352 w 12083644"/>
              <a:gd name="connsiteY253" fmla="*/ 1809461 h 3856037"/>
              <a:gd name="connsiteX254" fmla="*/ 11531200 w 12083644"/>
              <a:gd name="connsiteY254" fmla="*/ 1804951 h 3856037"/>
              <a:gd name="connsiteX255" fmla="*/ 11545938 w 12083644"/>
              <a:gd name="connsiteY255" fmla="*/ 1800112 h 3856037"/>
              <a:gd name="connsiteX256" fmla="*/ 11560676 w 12083644"/>
              <a:gd name="connsiteY256" fmla="*/ 1794943 h 3856037"/>
              <a:gd name="connsiteX257" fmla="*/ 11575084 w 12083644"/>
              <a:gd name="connsiteY257" fmla="*/ 1789664 h 3856037"/>
              <a:gd name="connsiteX258" fmla="*/ 11589382 w 12083644"/>
              <a:gd name="connsiteY258" fmla="*/ 1784165 h 3856037"/>
              <a:gd name="connsiteX259" fmla="*/ 11603678 w 12083644"/>
              <a:gd name="connsiteY259" fmla="*/ 1778665 h 3856037"/>
              <a:gd name="connsiteX260" fmla="*/ 11617976 w 12083644"/>
              <a:gd name="connsiteY260" fmla="*/ 1772726 h 3856037"/>
              <a:gd name="connsiteX261" fmla="*/ 11631944 w 12083644"/>
              <a:gd name="connsiteY261" fmla="*/ 1766787 h 3856037"/>
              <a:gd name="connsiteX262" fmla="*/ 11646022 w 12083644"/>
              <a:gd name="connsiteY262" fmla="*/ 1760628 h 3856037"/>
              <a:gd name="connsiteX263" fmla="*/ 11659660 w 12083644"/>
              <a:gd name="connsiteY263" fmla="*/ 1754359 h 3856037"/>
              <a:gd name="connsiteX264" fmla="*/ 11673518 w 12083644"/>
              <a:gd name="connsiteY264" fmla="*/ 1747980 h 3856037"/>
              <a:gd name="connsiteX265" fmla="*/ 11687046 w 12083644"/>
              <a:gd name="connsiteY265" fmla="*/ 1741711 h 3856037"/>
              <a:gd name="connsiteX266" fmla="*/ 11700574 w 12083644"/>
              <a:gd name="connsiteY266" fmla="*/ 1735002 h 3856037"/>
              <a:gd name="connsiteX267" fmla="*/ 11727300 w 12083644"/>
              <a:gd name="connsiteY267" fmla="*/ 1721694 h 3856037"/>
              <a:gd name="connsiteX268" fmla="*/ 11753476 w 12083644"/>
              <a:gd name="connsiteY268" fmla="*/ 1708166 h 3856037"/>
              <a:gd name="connsiteX269" fmla="*/ 11779102 w 12083644"/>
              <a:gd name="connsiteY269" fmla="*/ 1694529 h 3856037"/>
              <a:gd name="connsiteX270" fmla="*/ 11804508 w 12083644"/>
              <a:gd name="connsiteY270" fmla="*/ 1680671 h 3856037"/>
              <a:gd name="connsiteX271" fmla="*/ 11829364 w 12083644"/>
              <a:gd name="connsiteY271" fmla="*/ 1666923 h 3856037"/>
              <a:gd name="connsiteX272" fmla="*/ 11841462 w 12083644"/>
              <a:gd name="connsiteY272" fmla="*/ 1660434 h 3856037"/>
              <a:gd name="connsiteX273" fmla="*/ 11852900 w 12083644"/>
              <a:gd name="connsiteY273" fmla="*/ 1654275 h 3856037"/>
              <a:gd name="connsiteX274" fmla="*/ 11864118 w 12083644"/>
              <a:gd name="connsiteY274" fmla="*/ 1648336 h 3856037"/>
              <a:gd name="connsiteX275" fmla="*/ 11874676 w 12083644"/>
              <a:gd name="connsiteY275" fmla="*/ 1643057 h 3856037"/>
              <a:gd name="connsiteX276" fmla="*/ 11884906 w 12083644"/>
              <a:gd name="connsiteY276" fmla="*/ 1638217 h 3856037"/>
              <a:gd name="connsiteX277" fmla="*/ 11894694 w 12083644"/>
              <a:gd name="connsiteY277" fmla="*/ 1633488 h 3856037"/>
              <a:gd name="connsiteX278" fmla="*/ 11903932 w 12083644"/>
              <a:gd name="connsiteY278" fmla="*/ 1629419 h 3856037"/>
              <a:gd name="connsiteX279" fmla="*/ 11912950 w 12083644"/>
              <a:gd name="connsiteY279" fmla="*/ 1625349 h 3856037"/>
              <a:gd name="connsiteX280" fmla="*/ 11921530 w 12083644"/>
              <a:gd name="connsiteY280" fmla="*/ 1621830 h 3856037"/>
              <a:gd name="connsiteX281" fmla="*/ 11929448 w 12083644"/>
              <a:gd name="connsiteY281" fmla="*/ 1618530 h 3856037"/>
              <a:gd name="connsiteX282" fmla="*/ 11937256 w 12083644"/>
              <a:gd name="connsiteY282" fmla="*/ 1615451 h 3856037"/>
              <a:gd name="connsiteX283" fmla="*/ 11944516 w 12083644"/>
              <a:gd name="connsiteY283" fmla="*/ 1612811 h 3856037"/>
              <a:gd name="connsiteX284" fmla="*/ 11958044 w 12083644"/>
              <a:gd name="connsiteY284" fmla="*/ 1608192 h 3856037"/>
              <a:gd name="connsiteX285" fmla="*/ 11970252 w 12083644"/>
              <a:gd name="connsiteY285" fmla="*/ 1604233 h 3856037"/>
              <a:gd name="connsiteX286" fmla="*/ 11981140 w 12083644"/>
              <a:gd name="connsiteY286" fmla="*/ 1601153 h 3856037"/>
              <a:gd name="connsiteX287" fmla="*/ 11990928 w 12083644"/>
              <a:gd name="connsiteY287" fmla="*/ 1598954 h 3856037"/>
              <a:gd name="connsiteX288" fmla="*/ 11999288 w 12083644"/>
              <a:gd name="connsiteY288" fmla="*/ 1597084 h 3856037"/>
              <a:gd name="connsiteX289" fmla="*/ 12006876 w 12083644"/>
              <a:gd name="connsiteY289" fmla="*/ 1595654 h 3856037"/>
              <a:gd name="connsiteX290" fmla="*/ 12018864 w 12083644"/>
              <a:gd name="connsiteY290" fmla="*/ 1593454 h 3856037"/>
              <a:gd name="connsiteX291" fmla="*/ 12023594 w 12083644"/>
              <a:gd name="connsiteY291" fmla="*/ 1592465 h 3856037"/>
              <a:gd name="connsiteX292" fmla="*/ 12027442 w 12083644"/>
              <a:gd name="connsiteY292" fmla="*/ 1591365 h 3856037"/>
              <a:gd name="connsiteX293" fmla="*/ 12029532 w 12083644"/>
              <a:gd name="connsiteY293" fmla="*/ 1590815 h 3856037"/>
              <a:gd name="connsiteX294" fmla="*/ 12031952 w 12083644"/>
              <a:gd name="connsiteY294" fmla="*/ 1590375 h 3856037"/>
              <a:gd name="connsiteX295" fmla="*/ 12034812 w 12083644"/>
              <a:gd name="connsiteY295" fmla="*/ 1590155 h 3856037"/>
              <a:gd name="connsiteX296" fmla="*/ 12037892 w 12083644"/>
              <a:gd name="connsiteY296" fmla="*/ 1589935 h 3856037"/>
              <a:gd name="connsiteX297" fmla="*/ 12041190 w 12083644"/>
              <a:gd name="connsiteY297" fmla="*/ 1589935 h 3856037"/>
              <a:gd name="connsiteX298" fmla="*/ 12044600 w 12083644"/>
              <a:gd name="connsiteY298" fmla="*/ 1590155 h 3856037"/>
              <a:gd name="connsiteX299" fmla="*/ 12048340 w 12083644"/>
              <a:gd name="connsiteY299" fmla="*/ 1590375 h 3856037"/>
              <a:gd name="connsiteX300" fmla="*/ 12051968 w 12083644"/>
              <a:gd name="connsiteY300" fmla="*/ 1591035 h 3856037"/>
              <a:gd name="connsiteX301" fmla="*/ 12055708 w 12083644"/>
              <a:gd name="connsiteY301" fmla="*/ 1591585 h 3856037"/>
              <a:gd name="connsiteX302" fmla="*/ 12059558 w 12083644"/>
              <a:gd name="connsiteY302" fmla="*/ 1592465 h 3856037"/>
              <a:gd name="connsiteX303" fmla="*/ 12062968 w 12083644"/>
              <a:gd name="connsiteY303" fmla="*/ 1593454 h 3856037"/>
              <a:gd name="connsiteX304" fmla="*/ 12066486 w 12083644"/>
              <a:gd name="connsiteY304" fmla="*/ 1594884 h 3856037"/>
              <a:gd name="connsiteX305" fmla="*/ 12070006 w 12083644"/>
              <a:gd name="connsiteY305" fmla="*/ 1596314 h 3856037"/>
              <a:gd name="connsiteX306" fmla="*/ 12072976 w 12083644"/>
              <a:gd name="connsiteY306" fmla="*/ 1597964 h 3856037"/>
              <a:gd name="connsiteX307" fmla="*/ 12075726 w 12083644"/>
              <a:gd name="connsiteY307" fmla="*/ 1599723 h 3856037"/>
              <a:gd name="connsiteX308" fmla="*/ 12078144 w 12083644"/>
              <a:gd name="connsiteY308" fmla="*/ 1602033 h 3856037"/>
              <a:gd name="connsiteX309" fmla="*/ 12079354 w 12083644"/>
              <a:gd name="connsiteY309" fmla="*/ 1603243 h 3856037"/>
              <a:gd name="connsiteX310" fmla="*/ 12080124 w 12083644"/>
              <a:gd name="connsiteY310" fmla="*/ 1604453 h 3856037"/>
              <a:gd name="connsiteX311" fmla="*/ 12081224 w 12083644"/>
              <a:gd name="connsiteY311" fmla="*/ 1605663 h 3856037"/>
              <a:gd name="connsiteX312" fmla="*/ 12081774 w 12083644"/>
              <a:gd name="connsiteY312" fmla="*/ 1607092 h 3856037"/>
              <a:gd name="connsiteX313" fmla="*/ 12082434 w 12083644"/>
              <a:gd name="connsiteY313" fmla="*/ 1608522 h 3856037"/>
              <a:gd name="connsiteX314" fmla="*/ 12082984 w 12083644"/>
              <a:gd name="connsiteY314" fmla="*/ 1609952 h 3856037"/>
              <a:gd name="connsiteX315" fmla="*/ 12083204 w 12083644"/>
              <a:gd name="connsiteY315" fmla="*/ 1611602 h 3856037"/>
              <a:gd name="connsiteX316" fmla="*/ 12083424 w 12083644"/>
              <a:gd name="connsiteY316" fmla="*/ 1613251 h 3856037"/>
              <a:gd name="connsiteX317" fmla="*/ 12083644 w 12083644"/>
              <a:gd name="connsiteY317" fmla="*/ 1615121 h 3856037"/>
              <a:gd name="connsiteX318" fmla="*/ 12083424 w 12083644"/>
              <a:gd name="connsiteY318" fmla="*/ 1616771 h 3856037"/>
              <a:gd name="connsiteX319" fmla="*/ 12083204 w 12083644"/>
              <a:gd name="connsiteY319" fmla="*/ 1618530 h 3856037"/>
              <a:gd name="connsiteX320" fmla="*/ 12082874 w 12083644"/>
              <a:gd name="connsiteY320" fmla="*/ 1620620 h 3856037"/>
              <a:gd name="connsiteX321" fmla="*/ 12081994 w 12083644"/>
              <a:gd name="connsiteY321" fmla="*/ 1622600 h 3856037"/>
              <a:gd name="connsiteX322" fmla="*/ 12081444 w 12083644"/>
              <a:gd name="connsiteY322" fmla="*/ 1624690 h 3856037"/>
              <a:gd name="connsiteX323" fmla="*/ 12080344 w 12083644"/>
              <a:gd name="connsiteY323" fmla="*/ 1626889 h 3856037"/>
              <a:gd name="connsiteX324" fmla="*/ 12079134 w 12083644"/>
              <a:gd name="connsiteY324" fmla="*/ 1629199 h 3856037"/>
              <a:gd name="connsiteX325" fmla="*/ 12077704 w 12083644"/>
              <a:gd name="connsiteY325" fmla="*/ 1631398 h 3856037"/>
              <a:gd name="connsiteX326" fmla="*/ 12076056 w 12083644"/>
              <a:gd name="connsiteY326" fmla="*/ 1633928 h 3856037"/>
              <a:gd name="connsiteX327" fmla="*/ 12074296 w 12083644"/>
              <a:gd name="connsiteY327" fmla="*/ 1636348 h 3856037"/>
              <a:gd name="connsiteX328" fmla="*/ 12072206 w 12083644"/>
              <a:gd name="connsiteY328" fmla="*/ 1638767 h 3856037"/>
              <a:gd name="connsiteX329" fmla="*/ 12067256 w 12083644"/>
              <a:gd name="connsiteY329" fmla="*/ 1644266 h 3856037"/>
              <a:gd name="connsiteX330" fmla="*/ 12061538 w 12083644"/>
              <a:gd name="connsiteY330" fmla="*/ 1649986 h 3856037"/>
              <a:gd name="connsiteX331" fmla="*/ 12054828 w 12083644"/>
              <a:gd name="connsiteY331" fmla="*/ 1656145 h 3856037"/>
              <a:gd name="connsiteX332" fmla="*/ 12046910 w 12083644"/>
              <a:gd name="connsiteY332" fmla="*/ 1662414 h 3856037"/>
              <a:gd name="connsiteX333" fmla="*/ 12037892 w 12083644"/>
              <a:gd name="connsiteY333" fmla="*/ 1669453 h 3856037"/>
              <a:gd name="connsiteX334" fmla="*/ 12027662 w 12083644"/>
              <a:gd name="connsiteY334" fmla="*/ 1676601 h 3856037"/>
              <a:gd name="connsiteX335" fmla="*/ 12021174 w 12083644"/>
              <a:gd name="connsiteY335" fmla="*/ 1680231 h 3856037"/>
              <a:gd name="connsiteX336" fmla="*/ 12002586 w 12083644"/>
              <a:gd name="connsiteY336" fmla="*/ 1691009 h 3856037"/>
              <a:gd name="connsiteX337" fmla="*/ 11989718 w 12083644"/>
              <a:gd name="connsiteY337" fmla="*/ 1698818 h 3856037"/>
              <a:gd name="connsiteX338" fmla="*/ 11974430 w 12083644"/>
              <a:gd name="connsiteY338" fmla="*/ 1707947 h 3856037"/>
              <a:gd name="connsiteX339" fmla="*/ 11957054 w 12083644"/>
              <a:gd name="connsiteY339" fmla="*/ 1718835 h 3856037"/>
              <a:gd name="connsiteX340" fmla="*/ 11938026 w 12083644"/>
              <a:gd name="connsiteY340" fmla="*/ 1731043 h 3856037"/>
              <a:gd name="connsiteX341" fmla="*/ 11917570 w 12083644"/>
              <a:gd name="connsiteY341" fmla="*/ 1744351 h 3856037"/>
              <a:gd name="connsiteX342" fmla="*/ 11895794 w 12083644"/>
              <a:gd name="connsiteY342" fmla="*/ 1759089 h 3856037"/>
              <a:gd name="connsiteX343" fmla="*/ 11873136 w 12083644"/>
              <a:gd name="connsiteY343" fmla="*/ 1774926 h 3856037"/>
              <a:gd name="connsiteX344" fmla="*/ 11849600 w 12083644"/>
              <a:gd name="connsiteY344" fmla="*/ 1791753 h 3856037"/>
              <a:gd name="connsiteX345" fmla="*/ 11837612 w 12083644"/>
              <a:gd name="connsiteY345" fmla="*/ 1800552 h 3856037"/>
              <a:gd name="connsiteX346" fmla="*/ 11825514 w 12083644"/>
              <a:gd name="connsiteY346" fmla="*/ 1809461 h 3856037"/>
              <a:gd name="connsiteX347" fmla="*/ 11813306 w 12083644"/>
              <a:gd name="connsiteY347" fmla="*/ 1818919 h 3856037"/>
              <a:gd name="connsiteX348" fmla="*/ 11801208 w 12083644"/>
              <a:gd name="connsiteY348" fmla="*/ 1828268 h 3856037"/>
              <a:gd name="connsiteX349" fmla="*/ 11789000 w 12083644"/>
              <a:gd name="connsiteY349" fmla="*/ 1838056 h 3856037"/>
              <a:gd name="connsiteX350" fmla="*/ 11776902 w 12083644"/>
              <a:gd name="connsiteY350" fmla="*/ 1847845 h 3856037"/>
              <a:gd name="connsiteX351" fmla="*/ 11764694 w 12083644"/>
              <a:gd name="connsiteY351" fmla="*/ 1857853 h 3856037"/>
              <a:gd name="connsiteX352" fmla="*/ 11752816 w 12083644"/>
              <a:gd name="connsiteY352" fmla="*/ 1868301 h 3856037"/>
              <a:gd name="connsiteX353" fmla="*/ 11740388 w 12083644"/>
              <a:gd name="connsiteY353" fmla="*/ 1878750 h 3856037"/>
              <a:gd name="connsiteX354" fmla="*/ 11727520 w 12083644"/>
              <a:gd name="connsiteY354" fmla="*/ 1889528 h 3856037"/>
              <a:gd name="connsiteX355" fmla="*/ 11713772 w 12083644"/>
              <a:gd name="connsiteY355" fmla="*/ 1900746 h 3856037"/>
              <a:gd name="connsiteX356" fmla="*/ 11699474 w 12083644"/>
              <a:gd name="connsiteY356" fmla="*/ 1911965 h 3856037"/>
              <a:gd name="connsiteX357" fmla="*/ 11684626 w 12083644"/>
              <a:gd name="connsiteY357" fmla="*/ 1923403 h 3856037"/>
              <a:gd name="connsiteX358" fmla="*/ 11669118 w 12083644"/>
              <a:gd name="connsiteY358" fmla="*/ 1934841 h 3856037"/>
              <a:gd name="connsiteX359" fmla="*/ 11652732 w 12083644"/>
              <a:gd name="connsiteY359" fmla="*/ 1946499 h 3856037"/>
              <a:gd name="connsiteX360" fmla="*/ 11635794 w 12083644"/>
              <a:gd name="connsiteY360" fmla="*/ 1957937 h 3856037"/>
              <a:gd name="connsiteX361" fmla="*/ 11626996 w 12083644"/>
              <a:gd name="connsiteY361" fmla="*/ 1963437 h 3856037"/>
              <a:gd name="connsiteX362" fmla="*/ 11618196 w 12083644"/>
              <a:gd name="connsiteY362" fmla="*/ 1969156 h 3856037"/>
              <a:gd name="connsiteX363" fmla="*/ 11609068 w 12083644"/>
              <a:gd name="connsiteY363" fmla="*/ 1974655 h 3856037"/>
              <a:gd name="connsiteX364" fmla="*/ 11599830 w 12083644"/>
              <a:gd name="connsiteY364" fmla="*/ 1980154 h 3856037"/>
              <a:gd name="connsiteX365" fmla="*/ 11590480 w 12083644"/>
              <a:gd name="connsiteY365" fmla="*/ 1985763 h 3856037"/>
              <a:gd name="connsiteX366" fmla="*/ 11580802 w 12083644"/>
              <a:gd name="connsiteY366" fmla="*/ 1991262 h 3856037"/>
              <a:gd name="connsiteX367" fmla="*/ 11571014 w 12083644"/>
              <a:gd name="connsiteY367" fmla="*/ 1996541 h 3856037"/>
              <a:gd name="connsiteX368" fmla="*/ 11561006 w 12083644"/>
              <a:gd name="connsiteY368" fmla="*/ 2001601 h 3856037"/>
              <a:gd name="connsiteX369" fmla="*/ 11550998 w 12083644"/>
              <a:gd name="connsiteY369" fmla="*/ 2006770 h 3856037"/>
              <a:gd name="connsiteX370" fmla="*/ 11540658 w 12083644"/>
              <a:gd name="connsiteY370" fmla="*/ 2011829 h 3856037"/>
              <a:gd name="connsiteX371" fmla="*/ 11530210 w 12083644"/>
              <a:gd name="connsiteY371" fmla="*/ 2016778 h 3856037"/>
              <a:gd name="connsiteX372" fmla="*/ 11519542 w 12083644"/>
              <a:gd name="connsiteY372" fmla="*/ 2021617 h 3856037"/>
              <a:gd name="connsiteX373" fmla="*/ 11508764 w 12083644"/>
              <a:gd name="connsiteY373" fmla="*/ 2026127 h 3856037"/>
              <a:gd name="connsiteX374" fmla="*/ 11497766 w 12083644"/>
              <a:gd name="connsiteY374" fmla="*/ 2030856 h 3856037"/>
              <a:gd name="connsiteX375" fmla="*/ 11486658 w 12083644"/>
              <a:gd name="connsiteY375" fmla="*/ 2035145 h 3856037"/>
              <a:gd name="connsiteX376" fmla="*/ 11475218 w 12083644"/>
              <a:gd name="connsiteY376" fmla="*/ 2039435 h 3856037"/>
              <a:gd name="connsiteX377" fmla="*/ 11463890 w 12083644"/>
              <a:gd name="connsiteY377" fmla="*/ 2043504 h 3856037"/>
              <a:gd name="connsiteX378" fmla="*/ 11452232 w 12083644"/>
              <a:gd name="connsiteY378" fmla="*/ 2047353 h 3856037"/>
              <a:gd name="connsiteX379" fmla="*/ 11440134 w 12083644"/>
              <a:gd name="connsiteY379" fmla="*/ 2051093 h 3856037"/>
              <a:gd name="connsiteX380" fmla="*/ 11428146 w 12083644"/>
              <a:gd name="connsiteY380" fmla="*/ 2054722 h 3856037"/>
              <a:gd name="connsiteX381" fmla="*/ 11416048 w 12083644"/>
              <a:gd name="connsiteY381" fmla="*/ 2058022 h 3856037"/>
              <a:gd name="connsiteX382" fmla="*/ 11403620 w 12083644"/>
              <a:gd name="connsiteY382" fmla="*/ 2061101 h 3856037"/>
              <a:gd name="connsiteX383" fmla="*/ 11390972 w 12083644"/>
              <a:gd name="connsiteY383" fmla="*/ 2064071 h 3856037"/>
              <a:gd name="connsiteX384" fmla="*/ 11378324 w 12083644"/>
              <a:gd name="connsiteY384" fmla="*/ 2066820 h 3856037"/>
              <a:gd name="connsiteX385" fmla="*/ 11365236 w 12083644"/>
              <a:gd name="connsiteY385" fmla="*/ 2069240 h 3856037"/>
              <a:gd name="connsiteX386" fmla="*/ 11352148 w 12083644"/>
              <a:gd name="connsiteY386" fmla="*/ 2071440 h 3856037"/>
              <a:gd name="connsiteX387" fmla="*/ 11338840 w 12083644"/>
              <a:gd name="connsiteY387" fmla="*/ 2073529 h 3856037"/>
              <a:gd name="connsiteX388" fmla="*/ 11325422 w 12083644"/>
              <a:gd name="connsiteY388" fmla="*/ 2075399 h 3856037"/>
              <a:gd name="connsiteX389" fmla="*/ 11311674 w 12083644"/>
              <a:gd name="connsiteY389" fmla="*/ 2076829 h 3856037"/>
              <a:gd name="connsiteX390" fmla="*/ 11297816 w 12083644"/>
              <a:gd name="connsiteY390" fmla="*/ 2078039 h 3856037"/>
              <a:gd name="connsiteX391" fmla="*/ 11283958 w 12083644"/>
              <a:gd name="connsiteY391" fmla="*/ 2079029 h 3856037"/>
              <a:gd name="connsiteX392" fmla="*/ 11269660 w 12083644"/>
              <a:gd name="connsiteY392" fmla="*/ 2079798 h 3856037"/>
              <a:gd name="connsiteX393" fmla="*/ 11255362 w 12083644"/>
              <a:gd name="connsiteY393" fmla="*/ 2080238 h 3856037"/>
              <a:gd name="connsiteX394" fmla="*/ 11240626 w 12083644"/>
              <a:gd name="connsiteY394" fmla="*/ 2080238 h 3856037"/>
              <a:gd name="connsiteX395" fmla="*/ 11225888 w 12083644"/>
              <a:gd name="connsiteY395" fmla="*/ 2080018 h 3856037"/>
              <a:gd name="connsiteX396" fmla="*/ 11211040 w 12083644"/>
              <a:gd name="connsiteY396" fmla="*/ 2079688 h 3856037"/>
              <a:gd name="connsiteX397" fmla="*/ 11195862 w 12083644"/>
              <a:gd name="connsiteY397" fmla="*/ 2078809 h 3856037"/>
              <a:gd name="connsiteX398" fmla="*/ 11180574 w 12083644"/>
              <a:gd name="connsiteY398" fmla="*/ 2077599 h 3856037"/>
              <a:gd name="connsiteX399" fmla="*/ 11165068 w 12083644"/>
              <a:gd name="connsiteY399" fmla="*/ 2076169 h 3856037"/>
              <a:gd name="connsiteX400" fmla="*/ 11149340 w 12083644"/>
              <a:gd name="connsiteY400" fmla="*/ 2074079 h 3856037"/>
              <a:gd name="connsiteX401" fmla="*/ 11133612 w 12083644"/>
              <a:gd name="connsiteY401" fmla="*/ 2072100 h 3856037"/>
              <a:gd name="connsiteX402" fmla="*/ 11117444 w 12083644"/>
              <a:gd name="connsiteY402" fmla="*/ 2069460 h 3856037"/>
              <a:gd name="connsiteX403" fmla="*/ 11101386 w 12083644"/>
              <a:gd name="connsiteY403" fmla="*/ 2066600 h 3856037"/>
              <a:gd name="connsiteX404" fmla="*/ 11084780 w 12083644"/>
              <a:gd name="connsiteY404" fmla="*/ 2063301 h 3856037"/>
              <a:gd name="connsiteX405" fmla="*/ 11068282 w 12083644"/>
              <a:gd name="connsiteY405" fmla="*/ 2059452 h 3856037"/>
              <a:gd name="connsiteX406" fmla="*/ 11051564 w 12083644"/>
              <a:gd name="connsiteY406" fmla="*/ 2055382 h 3856037"/>
              <a:gd name="connsiteX407" fmla="*/ 11034518 w 12083644"/>
              <a:gd name="connsiteY407" fmla="*/ 2050873 h 3856037"/>
              <a:gd name="connsiteX408" fmla="*/ 11017250 w 12083644"/>
              <a:gd name="connsiteY408" fmla="*/ 2045924 h 3856037"/>
              <a:gd name="connsiteX409" fmla="*/ 10993714 w 12083644"/>
              <a:gd name="connsiteY409" fmla="*/ 2038225 h 3856037"/>
              <a:gd name="connsiteX410" fmla="*/ 10970838 w 12083644"/>
              <a:gd name="connsiteY410" fmla="*/ 2030856 h 3856037"/>
              <a:gd name="connsiteX411" fmla="*/ 10948950 w 12083644"/>
              <a:gd name="connsiteY411" fmla="*/ 2023927 h 3856037"/>
              <a:gd name="connsiteX412" fmla="*/ 10927504 w 12083644"/>
              <a:gd name="connsiteY412" fmla="*/ 2017328 h 3856037"/>
              <a:gd name="connsiteX413" fmla="*/ 10906938 w 12083644"/>
              <a:gd name="connsiteY413" fmla="*/ 2011059 h 3856037"/>
              <a:gd name="connsiteX414" fmla="*/ 10886920 w 12083644"/>
              <a:gd name="connsiteY414" fmla="*/ 2005340 h 3856037"/>
              <a:gd name="connsiteX415" fmla="*/ 10867674 w 12083644"/>
              <a:gd name="connsiteY415" fmla="*/ 1999841 h 3856037"/>
              <a:gd name="connsiteX416" fmla="*/ 10849086 w 12083644"/>
              <a:gd name="connsiteY416" fmla="*/ 1994892 h 3856037"/>
              <a:gd name="connsiteX417" fmla="*/ 10830940 w 12083644"/>
              <a:gd name="connsiteY417" fmla="*/ 1990162 h 3856037"/>
              <a:gd name="connsiteX418" fmla="*/ 10813562 w 12083644"/>
              <a:gd name="connsiteY418" fmla="*/ 1986093 h 3856037"/>
              <a:gd name="connsiteX419" fmla="*/ 10796624 w 12083644"/>
              <a:gd name="connsiteY419" fmla="*/ 1982464 h 3856037"/>
              <a:gd name="connsiteX420" fmla="*/ 10780346 w 12083644"/>
              <a:gd name="connsiteY420" fmla="*/ 1978944 h 3856037"/>
              <a:gd name="connsiteX421" fmla="*/ 10764620 w 12083644"/>
              <a:gd name="connsiteY421" fmla="*/ 1976085 h 3856037"/>
              <a:gd name="connsiteX422" fmla="*/ 10749222 w 12083644"/>
              <a:gd name="connsiteY422" fmla="*/ 1973665 h 3856037"/>
              <a:gd name="connsiteX423" fmla="*/ 10734374 w 12083644"/>
              <a:gd name="connsiteY423" fmla="*/ 1971575 h 3856037"/>
              <a:gd name="connsiteX424" fmla="*/ 10720076 w 12083644"/>
              <a:gd name="connsiteY424" fmla="*/ 1970036 h 3856037"/>
              <a:gd name="connsiteX425" fmla="*/ 10706218 w 12083644"/>
              <a:gd name="connsiteY425" fmla="*/ 1968716 h 3856037"/>
              <a:gd name="connsiteX426" fmla="*/ 10692470 w 12083644"/>
              <a:gd name="connsiteY426" fmla="*/ 1968166 h 3856037"/>
              <a:gd name="connsiteX427" fmla="*/ 10679382 w 12083644"/>
              <a:gd name="connsiteY427" fmla="*/ 1967726 h 3856037"/>
              <a:gd name="connsiteX428" fmla="*/ 10666734 w 12083644"/>
              <a:gd name="connsiteY428" fmla="*/ 1967946 h 3856037"/>
              <a:gd name="connsiteX429" fmla="*/ 10654306 w 12083644"/>
              <a:gd name="connsiteY429" fmla="*/ 1968606 h 3856037"/>
              <a:gd name="connsiteX430" fmla="*/ 10642208 w 12083644"/>
              <a:gd name="connsiteY430" fmla="*/ 1969816 h 3856037"/>
              <a:gd name="connsiteX431" fmla="*/ 10636379 w 12083644"/>
              <a:gd name="connsiteY431" fmla="*/ 1970366 h 3856037"/>
              <a:gd name="connsiteX432" fmla="*/ 10630440 w 12083644"/>
              <a:gd name="connsiteY432" fmla="*/ 1971245 h 3856037"/>
              <a:gd name="connsiteX433" fmla="*/ 10626522 w 12083644"/>
              <a:gd name="connsiteY433" fmla="*/ 1971923 h 3856037"/>
              <a:gd name="connsiteX434" fmla="*/ 10626522 w 12083644"/>
              <a:gd name="connsiteY434" fmla="*/ 3856037 h 3856037"/>
              <a:gd name="connsiteX435" fmla="*/ 1448686 w 12083644"/>
              <a:gd name="connsiteY435" fmla="*/ 3856037 h 3856037"/>
              <a:gd name="connsiteX436" fmla="*/ 1448686 w 12083644"/>
              <a:gd name="connsiteY436" fmla="*/ 1970576 h 3856037"/>
              <a:gd name="connsiteX437" fmla="*/ 1447264 w 12083644"/>
              <a:gd name="connsiteY437" fmla="*/ 1970366 h 3856037"/>
              <a:gd name="connsiteX438" fmla="*/ 1441435 w 12083644"/>
              <a:gd name="connsiteY438" fmla="*/ 1969816 h 3856037"/>
              <a:gd name="connsiteX439" fmla="*/ 1429337 w 12083644"/>
              <a:gd name="connsiteY439" fmla="*/ 1968606 h 3856037"/>
              <a:gd name="connsiteX440" fmla="*/ 1416910 w 12083644"/>
              <a:gd name="connsiteY440" fmla="*/ 1967946 h 3856037"/>
              <a:gd name="connsiteX441" fmla="*/ 1404261 w 12083644"/>
              <a:gd name="connsiteY441" fmla="*/ 1967726 h 3856037"/>
              <a:gd name="connsiteX442" fmla="*/ 1391173 w 12083644"/>
              <a:gd name="connsiteY442" fmla="*/ 1968166 h 3856037"/>
              <a:gd name="connsiteX443" fmla="*/ 1377425 w 12083644"/>
              <a:gd name="connsiteY443" fmla="*/ 1968716 h 3856037"/>
              <a:gd name="connsiteX444" fmla="*/ 1363567 w 12083644"/>
              <a:gd name="connsiteY444" fmla="*/ 1970036 h 3856037"/>
              <a:gd name="connsiteX445" fmla="*/ 1349270 w 12083644"/>
              <a:gd name="connsiteY445" fmla="*/ 1971575 h 3856037"/>
              <a:gd name="connsiteX446" fmla="*/ 1334422 w 12083644"/>
              <a:gd name="connsiteY446" fmla="*/ 1973665 h 3856037"/>
              <a:gd name="connsiteX447" fmla="*/ 1319024 w 12083644"/>
              <a:gd name="connsiteY447" fmla="*/ 1976085 h 3856037"/>
              <a:gd name="connsiteX448" fmla="*/ 1303297 w 12083644"/>
              <a:gd name="connsiteY448" fmla="*/ 1978944 h 3856037"/>
              <a:gd name="connsiteX449" fmla="*/ 1287019 w 12083644"/>
              <a:gd name="connsiteY449" fmla="*/ 1982464 h 3856037"/>
              <a:gd name="connsiteX450" fmla="*/ 1270082 w 12083644"/>
              <a:gd name="connsiteY450" fmla="*/ 1986093 h 3856037"/>
              <a:gd name="connsiteX451" fmla="*/ 1252705 w 12083644"/>
              <a:gd name="connsiteY451" fmla="*/ 1990162 h 3856037"/>
              <a:gd name="connsiteX452" fmla="*/ 1234558 w 12083644"/>
              <a:gd name="connsiteY452" fmla="*/ 1994892 h 3856037"/>
              <a:gd name="connsiteX453" fmla="*/ 1215970 w 12083644"/>
              <a:gd name="connsiteY453" fmla="*/ 1999841 h 3856037"/>
              <a:gd name="connsiteX454" fmla="*/ 1196723 w 12083644"/>
              <a:gd name="connsiteY454" fmla="*/ 2005340 h 3856037"/>
              <a:gd name="connsiteX455" fmla="*/ 1176707 w 12083644"/>
              <a:gd name="connsiteY455" fmla="*/ 2011059 h 3856037"/>
              <a:gd name="connsiteX456" fmla="*/ 1156140 w 12083644"/>
              <a:gd name="connsiteY456" fmla="*/ 2017328 h 3856037"/>
              <a:gd name="connsiteX457" fmla="*/ 1134693 w 12083644"/>
              <a:gd name="connsiteY457" fmla="*/ 2023927 h 3856037"/>
              <a:gd name="connsiteX458" fmla="*/ 1112806 w 12083644"/>
              <a:gd name="connsiteY458" fmla="*/ 2030856 h 3856037"/>
              <a:gd name="connsiteX459" fmla="*/ 1089930 w 12083644"/>
              <a:gd name="connsiteY459" fmla="*/ 2038225 h 3856037"/>
              <a:gd name="connsiteX460" fmla="*/ 1066394 w 12083644"/>
              <a:gd name="connsiteY460" fmla="*/ 2045924 h 3856037"/>
              <a:gd name="connsiteX461" fmla="*/ 1049126 w 12083644"/>
              <a:gd name="connsiteY461" fmla="*/ 2050873 h 3856037"/>
              <a:gd name="connsiteX462" fmla="*/ 1032079 w 12083644"/>
              <a:gd name="connsiteY462" fmla="*/ 2055382 h 3856037"/>
              <a:gd name="connsiteX463" fmla="*/ 1015362 w 12083644"/>
              <a:gd name="connsiteY463" fmla="*/ 2059452 h 3856037"/>
              <a:gd name="connsiteX464" fmla="*/ 998864 w 12083644"/>
              <a:gd name="connsiteY464" fmla="*/ 2063301 h 3856037"/>
              <a:gd name="connsiteX465" fmla="*/ 982257 w 12083644"/>
              <a:gd name="connsiteY465" fmla="*/ 2066600 h 3856037"/>
              <a:gd name="connsiteX466" fmla="*/ 966199 w 12083644"/>
              <a:gd name="connsiteY466" fmla="*/ 2069460 h 3856037"/>
              <a:gd name="connsiteX467" fmla="*/ 950032 w 12083644"/>
              <a:gd name="connsiteY467" fmla="*/ 2072100 h 3856037"/>
              <a:gd name="connsiteX468" fmla="*/ 934304 w 12083644"/>
              <a:gd name="connsiteY468" fmla="*/ 2074079 h 3856037"/>
              <a:gd name="connsiteX469" fmla="*/ 918577 w 12083644"/>
              <a:gd name="connsiteY469" fmla="*/ 2076169 h 3856037"/>
              <a:gd name="connsiteX470" fmla="*/ 903069 w 12083644"/>
              <a:gd name="connsiteY470" fmla="*/ 2077599 h 3856037"/>
              <a:gd name="connsiteX471" fmla="*/ 887782 w 12083644"/>
              <a:gd name="connsiteY471" fmla="*/ 2078809 h 3856037"/>
              <a:gd name="connsiteX472" fmla="*/ 872604 w 12083644"/>
              <a:gd name="connsiteY472" fmla="*/ 2079688 h 3856037"/>
              <a:gd name="connsiteX473" fmla="*/ 857756 w 12083644"/>
              <a:gd name="connsiteY473" fmla="*/ 2080018 h 3856037"/>
              <a:gd name="connsiteX474" fmla="*/ 843019 w 12083644"/>
              <a:gd name="connsiteY474" fmla="*/ 2080238 h 3856037"/>
              <a:gd name="connsiteX475" fmla="*/ 828282 w 12083644"/>
              <a:gd name="connsiteY475" fmla="*/ 2080238 h 3856037"/>
              <a:gd name="connsiteX476" fmla="*/ 813983 w 12083644"/>
              <a:gd name="connsiteY476" fmla="*/ 2079798 h 3856037"/>
              <a:gd name="connsiteX477" fmla="*/ 799685 w 12083644"/>
              <a:gd name="connsiteY477" fmla="*/ 2079029 h 3856037"/>
              <a:gd name="connsiteX478" fmla="*/ 785827 w 12083644"/>
              <a:gd name="connsiteY478" fmla="*/ 2078039 h 3856037"/>
              <a:gd name="connsiteX479" fmla="*/ 771971 w 12083644"/>
              <a:gd name="connsiteY479" fmla="*/ 2076829 h 3856037"/>
              <a:gd name="connsiteX480" fmla="*/ 758222 w 12083644"/>
              <a:gd name="connsiteY480" fmla="*/ 2075399 h 3856037"/>
              <a:gd name="connsiteX481" fmla="*/ 744804 w 12083644"/>
              <a:gd name="connsiteY481" fmla="*/ 2073529 h 3856037"/>
              <a:gd name="connsiteX482" fmla="*/ 731496 w 12083644"/>
              <a:gd name="connsiteY482" fmla="*/ 2071440 h 3856037"/>
              <a:gd name="connsiteX483" fmla="*/ 718409 w 12083644"/>
              <a:gd name="connsiteY483" fmla="*/ 2069240 h 3856037"/>
              <a:gd name="connsiteX484" fmla="*/ 705320 w 12083644"/>
              <a:gd name="connsiteY484" fmla="*/ 2066820 h 3856037"/>
              <a:gd name="connsiteX485" fmla="*/ 692672 w 12083644"/>
              <a:gd name="connsiteY485" fmla="*/ 2064071 h 3856037"/>
              <a:gd name="connsiteX486" fmla="*/ 680025 w 12083644"/>
              <a:gd name="connsiteY486" fmla="*/ 2061101 h 3856037"/>
              <a:gd name="connsiteX487" fmla="*/ 667596 w 12083644"/>
              <a:gd name="connsiteY487" fmla="*/ 2058022 h 3856037"/>
              <a:gd name="connsiteX488" fmla="*/ 655498 w 12083644"/>
              <a:gd name="connsiteY488" fmla="*/ 2054722 h 3856037"/>
              <a:gd name="connsiteX489" fmla="*/ 643510 w 12083644"/>
              <a:gd name="connsiteY489" fmla="*/ 2051093 h 3856037"/>
              <a:gd name="connsiteX490" fmla="*/ 631411 w 12083644"/>
              <a:gd name="connsiteY490" fmla="*/ 2047353 h 3856037"/>
              <a:gd name="connsiteX491" fmla="*/ 619753 w 12083644"/>
              <a:gd name="connsiteY491" fmla="*/ 2043504 h 3856037"/>
              <a:gd name="connsiteX492" fmla="*/ 608426 w 12083644"/>
              <a:gd name="connsiteY492" fmla="*/ 2039435 h 3856037"/>
              <a:gd name="connsiteX493" fmla="*/ 596987 w 12083644"/>
              <a:gd name="connsiteY493" fmla="*/ 2035145 h 3856037"/>
              <a:gd name="connsiteX494" fmla="*/ 585879 w 12083644"/>
              <a:gd name="connsiteY494" fmla="*/ 2030856 h 3856037"/>
              <a:gd name="connsiteX495" fmla="*/ 574880 w 12083644"/>
              <a:gd name="connsiteY495" fmla="*/ 2026127 h 3856037"/>
              <a:gd name="connsiteX496" fmla="*/ 564102 w 12083644"/>
              <a:gd name="connsiteY496" fmla="*/ 2021617 h 3856037"/>
              <a:gd name="connsiteX497" fmla="*/ 553434 w 12083644"/>
              <a:gd name="connsiteY497" fmla="*/ 2016778 h 3856037"/>
              <a:gd name="connsiteX498" fmla="*/ 542985 w 12083644"/>
              <a:gd name="connsiteY498" fmla="*/ 2011829 h 3856037"/>
              <a:gd name="connsiteX499" fmla="*/ 532647 w 12083644"/>
              <a:gd name="connsiteY499" fmla="*/ 2006770 h 3856037"/>
              <a:gd name="connsiteX500" fmla="*/ 522638 w 12083644"/>
              <a:gd name="connsiteY500" fmla="*/ 2001601 h 3856037"/>
              <a:gd name="connsiteX501" fmla="*/ 512630 w 12083644"/>
              <a:gd name="connsiteY501" fmla="*/ 1996541 h 3856037"/>
              <a:gd name="connsiteX502" fmla="*/ 502842 w 12083644"/>
              <a:gd name="connsiteY502" fmla="*/ 1991262 h 3856037"/>
              <a:gd name="connsiteX503" fmla="*/ 493163 w 12083644"/>
              <a:gd name="connsiteY503" fmla="*/ 1985763 h 3856037"/>
              <a:gd name="connsiteX504" fmla="*/ 483814 w 12083644"/>
              <a:gd name="connsiteY504" fmla="*/ 1980154 h 3856037"/>
              <a:gd name="connsiteX505" fmla="*/ 474576 w 12083644"/>
              <a:gd name="connsiteY505" fmla="*/ 1974655 h 3856037"/>
              <a:gd name="connsiteX506" fmla="*/ 465447 w 12083644"/>
              <a:gd name="connsiteY506" fmla="*/ 1969156 h 3856037"/>
              <a:gd name="connsiteX507" fmla="*/ 456649 w 12083644"/>
              <a:gd name="connsiteY507" fmla="*/ 1963437 h 3856037"/>
              <a:gd name="connsiteX508" fmla="*/ 447850 w 12083644"/>
              <a:gd name="connsiteY508" fmla="*/ 1957937 h 3856037"/>
              <a:gd name="connsiteX509" fmla="*/ 430913 w 12083644"/>
              <a:gd name="connsiteY509" fmla="*/ 1946499 h 3856037"/>
              <a:gd name="connsiteX510" fmla="*/ 414525 w 12083644"/>
              <a:gd name="connsiteY510" fmla="*/ 1934841 h 3856037"/>
              <a:gd name="connsiteX511" fmla="*/ 399018 w 12083644"/>
              <a:gd name="connsiteY511" fmla="*/ 1923403 h 3856037"/>
              <a:gd name="connsiteX512" fmla="*/ 384170 w 12083644"/>
              <a:gd name="connsiteY512" fmla="*/ 1911965 h 3856037"/>
              <a:gd name="connsiteX513" fmla="*/ 369872 w 12083644"/>
              <a:gd name="connsiteY513" fmla="*/ 1900746 h 3856037"/>
              <a:gd name="connsiteX514" fmla="*/ 356124 w 12083644"/>
              <a:gd name="connsiteY514" fmla="*/ 1889528 h 3856037"/>
              <a:gd name="connsiteX515" fmla="*/ 343256 w 12083644"/>
              <a:gd name="connsiteY515" fmla="*/ 1878750 h 3856037"/>
              <a:gd name="connsiteX516" fmla="*/ 330828 w 12083644"/>
              <a:gd name="connsiteY516" fmla="*/ 1868301 h 3856037"/>
              <a:gd name="connsiteX517" fmla="*/ 318950 w 12083644"/>
              <a:gd name="connsiteY517" fmla="*/ 1857853 h 3856037"/>
              <a:gd name="connsiteX518" fmla="*/ 306742 w 12083644"/>
              <a:gd name="connsiteY518" fmla="*/ 1847845 h 3856037"/>
              <a:gd name="connsiteX519" fmla="*/ 294644 w 12083644"/>
              <a:gd name="connsiteY519" fmla="*/ 1838056 h 3856037"/>
              <a:gd name="connsiteX520" fmla="*/ 282436 w 12083644"/>
              <a:gd name="connsiteY520" fmla="*/ 1828268 h 3856037"/>
              <a:gd name="connsiteX521" fmla="*/ 270338 w 12083644"/>
              <a:gd name="connsiteY521" fmla="*/ 1818919 h 3856037"/>
              <a:gd name="connsiteX522" fmla="*/ 258130 w 12083644"/>
              <a:gd name="connsiteY522" fmla="*/ 1809461 h 3856037"/>
              <a:gd name="connsiteX523" fmla="*/ 246031 w 12083644"/>
              <a:gd name="connsiteY523" fmla="*/ 1800552 h 3856037"/>
              <a:gd name="connsiteX524" fmla="*/ 234043 w 12083644"/>
              <a:gd name="connsiteY524" fmla="*/ 1791753 h 3856037"/>
              <a:gd name="connsiteX525" fmla="*/ 210507 w 12083644"/>
              <a:gd name="connsiteY525" fmla="*/ 1774926 h 3856037"/>
              <a:gd name="connsiteX526" fmla="*/ 187851 w 12083644"/>
              <a:gd name="connsiteY526" fmla="*/ 1759089 h 3856037"/>
              <a:gd name="connsiteX527" fmla="*/ 166074 w 12083644"/>
              <a:gd name="connsiteY527" fmla="*/ 1744351 h 3856037"/>
              <a:gd name="connsiteX528" fmla="*/ 145617 w 12083644"/>
              <a:gd name="connsiteY528" fmla="*/ 1731043 h 3856037"/>
              <a:gd name="connsiteX529" fmla="*/ 126590 w 12083644"/>
              <a:gd name="connsiteY529" fmla="*/ 1718835 h 3856037"/>
              <a:gd name="connsiteX530" fmla="*/ 109213 w 12083644"/>
              <a:gd name="connsiteY530" fmla="*/ 1707947 h 3856037"/>
              <a:gd name="connsiteX531" fmla="*/ 93925 w 12083644"/>
              <a:gd name="connsiteY531" fmla="*/ 1698818 h 3856037"/>
              <a:gd name="connsiteX532" fmla="*/ 81057 w 12083644"/>
              <a:gd name="connsiteY532" fmla="*/ 1691009 h 3856037"/>
              <a:gd name="connsiteX533" fmla="*/ 62470 w 12083644"/>
              <a:gd name="connsiteY533" fmla="*/ 1680231 h 3856037"/>
              <a:gd name="connsiteX534" fmla="*/ 55982 w 12083644"/>
              <a:gd name="connsiteY534" fmla="*/ 1676601 h 3856037"/>
              <a:gd name="connsiteX535" fmla="*/ 45753 w 12083644"/>
              <a:gd name="connsiteY535" fmla="*/ 1669453 h 3856037"/>
              <a:gd name="connsiteX536" fmla="*/ 36735 w 12083644"/>
              <a:gd name="connsiteY536" fmla="*/ 1662414 h 3856037"/>
              <a:gd name="connsiteX537" fmla="*/ 28815 w 12083644"/>
              <a:gd name="connsiteY537" fmla="*/ 1656145 h 3856037"/>
              <a:gd name="connsiteX538" fmla="*/ 22106 w 12083644"/>
              <a:gd name="connsiteY538" fmla="*/ 1649986 h 3856037"/>
              <a:gd name="connsiteX539" fmla="*/ 16388 w 12083644"/>
              <a:gd name="connsiteY539" fmla="*/ 1644266 h 3856037"/>
              <a:gd name="connsiteX540" fmla="*/ 11438 w 12083644"/>
              <a:gd name="connsiteY540" fmla="*/ 1638767 h 3856037"/>
              <a:gd name="connsiteX541" fmla="*/ 9348 w 12083644"/>
              <a:gd name="connsiteY541" fmla="*/ 1636348 h 3856037"/>
              <a:gd name="connsiteX542" fmla="*/ 7589 w 12083644"/>
              <a:gd name="connsiteY542" fmla="*/ 1633928 h 3856037"/>
              <a:gd name="connsiteX543" fmla="*/ 5940 w 12083644"/>
              <a:gd name="connsiteY543" fmla="*/ 1631398 h 3856037"/>
              <a:gd name="connsiteX544" fmla="*/ 4509 w 12083644"/>
              <a:gd name="connsiteY544" fmla="*/ 1629199 h 3856037"/>
              <a:gd name="connsiteX545" fmla="*/ 3299 w 12083644"/>
              <a:gd name="connsiteY545" fmla="*/ 1626889 h 3856037"/>
              <a:gd name="connsiteX546" fmla="*/ 2199 w 12083644"/>
              <a:gd name="connsiteY546" fmla="*/ 1624690 h 3856037"/>
              <a:gd name="connsiteX547" fmla="*/ 1650 w 12083644"/>
              <a:gd name="connsiteY547" fmla="*/ 1622600 h 3856037"/>
              <a:gd name="connsiteX548" fmla="*/ 771 w 12083644"/>
              <a:gd name="connsiteY548" fmla="*/ 1620620 h 3856037"/>
              <a:gd name="connsiteX549" fmla="*/ 440 w 12083644"/>
              <a:gd name="connsiteY549" fmla="*/ 1618530 h 3856037"/>
              <a:gd name="connsiteX550" fmla="*/ 220 w 12083644"/>
              <a:gd name="connsiteY550" fmla="*/ 1616771 h 3856037"/>
              <a:gd name="connsiteX551" fmla="*/ 0 w 12083644"/>
              <a:gd name="connsiteY551" fmla="*/ 1615121 h 3856037"/>
              <a:gd name="connsiteX552" fmla="*/ 220 w 12083644"/>
              <a:gd name="connsiteY552" fmla="*/ 1613251 h 3856037"/>
              <a:gd name="connsiteX553" fmla="*/ 440 w 12083644"/>
              <a:gd name="connsiteY553" fmla="*/ 1611602 h 3856037"/>
              <a:gd name="connsiteX554" fmla="*/ 660 w 12083644"/>
              <a:gd name="connsiteY554" fmla="*/ 1609952 h 3856037"/>
              <a:gd name="connsiteX555" fmla="*/ 1210 w 12083644"/>
              <a:gd name="connsiteY555" fmla="*/ 1608522 h 3856037"/>
              <a:gd name="connsiteX556" fmla="*/ 1871 w 12083644"/>
              <a:gd name="connsiteY556" fmla="*/ 1607092 h 3856037"/>
              <a:gd name="connsiteX557" fmla="*/ 2420 w 12083644"/>
              <a:gd name="connsiteY557" fmla="*/ 1605663 h 3856037"/>
              <a:gd name="connsiteX558" fmla="*/ 3519 w 12083644"/>
              <a:gd name="connsiteY558" fmla="*/ 1604453 h 3856037"/>
              <a:gd name="connsiteX559" fmla="*/ 4289 w 12083644"/>
              <a:gd name="connsiteY559" fmla="*/ 1603243 h 3856037"/>
              <a:gd name="connsiteX560" fmla="*/ 5499 w 12083644"/>
              <a:gd name="connsiteY560" fmla="*/ 1602033 h 3856037"/>
              <a:gd name="connsiteX561" fmla="*/ 7919 w 12083644"/>
              <a:gd name="connsiteY561" fmla="*/ 1599723 h 3856037"/>
              <a:gd name="connsiteX562" fmla="*/ 10668 w 12083644"/>
              <a:gd name="connsiteY562" fmla="*/ 1597964 h 3856037"/>
              <a:gd name="connsiteX563" fmla="*/ 13638 w 12083644"/>
              <a:gd name="connsiteY563" fmla="*/ 1596314 h 3856037"/>
              <a:gd name="connsiteX564" fmla="*/ 17157 w 12083644"/>
              <a:gd name="connsiteY564" fmla="*/ 1594884 h 3856037"/>
              <a:gd name="connsiteX565" fmla="*/ 20677 w 12083644"/>
              <a:gd name="connsiteY565" fmla="*/ 1593454 h 3856037"/>
              <a:gd name="connsiteX566" fmla="*/ 24086 w 12083644"/>
              <a:gd name="connsiteY566" fmla="*/ 1592465 h 3856037"/>
              <a:gd name="connsiteX567" fmla="*/ 27935 w 12083644"/>
              <a:gd name="connsiteY567" fmla="*/ 1591585 h 3856037"/>
              <a:gd name="connsiteX568" fmla="*/ 31675 w 12083644"/>
              <a:gd name="connsiteY568" fmla="*/ 1591035 h 3856037"/>
              <a:gd name="connsiteX569" fmla="*/ 35304 w 12083644"/>
              <a:gd name="connsiteY569" fmla="*/ 1590375 h 3856037"/>
              <a:gd name="connsiteX570" fmla="*/ 39044 w 12083644"/>
              <a:gd name="connsiteY570" fmla="*/ 1590155 h 3856037"/>
              <a:gd name="connsiteX571" fmla="*/ 42453 w 12083644"/>
              <a:gd name="connsiteY571" fmla="*/ 1589935 h 3856037"/>
              <a:gd name="connsiteX572" fmla="*/ 45753 w 12083644"/>
              <a:gd name="connsiteY572" fmla="*/ 1589935 h 3856037"/>
              <a:gd name="connsiteX573" fmla="*/ 48832 w 12083644"/>
              <a:gd name="connsiteY573" fmla="*/ 1590155 h 3856037"/>
              <a:gd name="connsiteX574" fmla="*/ 51692 w 12083644"/>
              <a:gd name="connsiteY574" fmla="*/ 1590375 h 3856037"/>
              <a:gd name="connsiteX575" fmla="*/ 54111 w 12083644"/>
              <a:gd name="connsiteY575" fmla="*/ 1590815 h 3856037"/>
              <a:gd name="connsiteX576" fmla="*/ 56201 w 12083644"/>
              <a:gd name="connsiteY576" fmla="*/ 1591365 h 3856037"/>
              <a:gd name="connsiteX577" fmla="*/ 60051 w 12083644"/>
              <a:gd name="connsiteY577" fmla="*/ 1592465 h 3856037"/>
              <a:gd name="connsiteX578" fmla="*/ 64780 w 12083644"/>
              <a:gd name="connsiteY578" fmla="*/ 1593454 h 3856037"/>
              <a:gd name="connsiteX579" fmla="*/ 76768 w 12083644"/>
              <a:gd name="connsiteY579" fmla="*/ 1595654 h 3856037"/>
              <a:gd name="connsiteX580" fmla="*/ 84357 w 12083644"/>
              <a:gd name="connsiteY580" fmla="*/ 1597084 h 3856037"/>
              <a:gd name="connsiteX581" fmla="*/ 92715 w 12083644"/>
              <a:gd name="connsiteY581" fmla="*/ 1598954 h 3856037"/>
              <a:gd name="connsiteX582" fmla="*/ 102504 w 12083644"/>
              <a:gd name="connsiteY582" fmla="*/ 1601153 h 3856037"/>
              <a:gd name="connsiteX583" fmla="*/ 113392 w 12083644"/>
              <a:gd name="connsiteY583" fmla="*/ 1604233 h 3856037"/>
              <a:gd name="connsiteX584" fmla="*/ 125600 w 12083644"/>
              <a:gd name="connsiteY584" fmla="*/ 1608192 h 3856037"/>
              <a:gd name="connsiteX585" fmla="*/ 139129 w 12083644"/>
              <a:gd name="connsiteY585" fmla="*/ 1612811 h 3856037"/>
              <a:gd name="connsiteX586" fmla="*/ 146387 w 12083644"/>
              <a:gd name="connsiteY586" fmla="*/ 1615451 h 3856037"/>
              <a:gd name="connsiteX587" fmla="*/ 154196 w 12083644"/>
              <a:gd name="connsiteY587" fmla="*/ 1618530 h 3856037"/>
              <a:gd name="connsiteX588" fmla="*/ 162115 w 12083644"/>
              <a:gd name="connsiteY588" fmla="*/ 1621830 h 3856037"/>
              <a:gd name="connsiteX589" fmla="*/ 170693 w 12083644"/>
              <a:gd name="connsiteY589" fmla="*/ 1625349 h 3856037"/>
              <a:gd name="connsiteX590" fmla="*/ 179712 w 12083644"/>
              <a:gd name="connsiteY590" fmla="*/ 1629419 h 3856037"/>
              <a:gd name="connsiteX591" fmla="*/ 188950 w 12083644"/>
              <a:gd name="connsiteY591" fmla="*/ 1633488 h 3856037"/>
              <a:gd name="connsiteX592" fmla="*/ 198739 w 12083644"/>
              <a:gd name="connsiteY592" fmla="*/ 1638217 h 3856037"/>
              <a:gd name="connsiteX593" fmla="*/ 208967 w 12083644"/>
              <a:gd name="connsiteY593" fmla="*/ 1643057 h 3856037"/>
              <a:gd name="connsiteX594" fmla="*/ 219526 w 12083644"/>
              <a:gd name="connsiteY594" fmla="*/ 1648336 h 3856037"/>
              <a:gd name="connsiteX595" fmla="*/ 230744 w 12083644"/>
              <a:gd name="connsiteY595" fmla="*/ 1654275 h 3856037"/>
              <a:gd name="connsiteX596" fmla="*/ 242182 w 12083644"/>
              <a:gd name="connsiteY596" fmla="*/ 1660434 h 3856037"/>
              <a:gd name="connsiteX597" fmla="*/ 254281 w 12083644"/>
              <a:gd name="connsiteY597" fmla="*/ 1666923 h 3856037"/>
              <a:gd name="connsiteX598" fmla="*/ 279136 w 12083644"/>
              <a:gd name="connsiteY598" fmla="*/ 1680671 h 3856037"/>
              <a:gd name="connsiteX599" fmla="*/ 304542 w 12083644"/>
              <a:gd name="connsiteY599" fmla="*/ 1694529 h 3856037"/>
              <a:gd name="connsiteX600" fmla="*/ 330168 w 12083644"/>
              <a:gd name="connsiteY600" fmla="*/ 1708166 h 3856037"/>
              <a:gd name="connsiteX601" fmla="*/ 356344 w 12083644"/>
              <a:gd name="connsiteY601" fmla="*/ 1721694 h 3856037"/>
              <a:gd name="connsiteX602" fmla="*/ 383070 w 12083644"/>
              <a:gd name="connsiteY602" fmla="*/ 1735002 h 3856037"/>
              <a:gd name="connsiteX603" fmla="*/ 396598 w 12083644"/>
              <a:gd name="connsiteY603" fmla="*/ 1741711 h 3856037"/>
              <a:gd name="connsiteX604" fmla="*/ 410127 w 12083644"/>
              <a:gd name="connsiteY604" fmla="*/ 1747980 h 3856037"/>
              <a:gd name="connsiteX605" fmla="*/ 423984 w 12083644"/>
              <a:gd name="connsiteY605" fmla="*/ 1754359 h 3856037"/>
              <a:gd name="connsiteX606" fmla="*/ 437622 w 12083644"/>
              <a:gd name="connsiteY606" fmla="*/ 1760628 h 3856037"/>
              <a:gd name="connsiteX607" fmla="*/ 451699 w 12083644"/>
              <a:gd name="connsiteY607" fmla="*/ 1766787 h 3856037"/>
              <a:gd name="connsiteX608" fmla="*/ 465667 w 12083644"/>
              <a:gd name="connsiteY608" fmla="*/ 1772726 h 3856037"/>
              <a:gd name="connsiteX609" fmla="*/ 479965 w 12083644"/>
              <a:gd name="connsiteY609" fmla="*/ 1778665 h 3856037"/>
              <a:gd name="connsiteX610" fmla="*/ 494263 w 12083644"/>
              <a:gd name="connsiteY610" fmla="*/ 1784165 h 3856037"/>
              <a:gd name="connsiteX611" fmla="*/ 508561 w 12083644"/>
              <a:gd name="connsiteY611" fmla="*/ 1789664 h 3856037"/>
              <a:gd name="connsiteX612" fmla="*/ 522969 w 12083644"/>
              <a:gd name="connsiteY612" fmla="*/ 1794943 h 3856037"/>
              <a:gd name="connsiteX613" fmla="*/ 537706 w 12083644"/>
              <a:gd name="connsiteY613" fmla="*/ 1800112 h 3856037"/>
              <a:gd name="connsiteX614" fmla="*/ 552444 w 12083644"/>
              <a:gd name="connsiteY614" fmla="*/ 1804951 h 3856037"/>
              <a:gd name="connsiteX615" fmla="*/ 567291 w 12083644"/>
              <a:gd name="connsiteY615" fmla="*/ 1809461 h 3856037"/>
              <a:gd name="connsiteX616" fmla="*/ 582249 w 12083644"/>
              <a:gd name="connsiteY616" fmla="*/ 1813970 h 3856037"/>
              <a:gd name="connsiteX617" fmla="*/ 597317 w 12083644"/>
              <a:gd name="connsiteY617" fmla="*/ 1818259 h 3856037"/>
              <a:gd name="connsiteX618" fmla="*/ 612495 w 12083644"/>
              <a:gd name="connsiteY618" fmla="*/ 1822109 h 3856037"/>
              <a:gd name="connsiteX619" fmla="*/ 627782 w 12083644"/>
              <a:gd name="connsiteY619" fmla="*/ 1825848 h 3856037"/>
              <a:gd name="connsiteX620" fmla="*/ 643070 w 12083644"/>
              <a:gd name="connsiteY620" fmla="*/ 1829038 h 3856037"/>
              <a:gd name="connsiteX621" fmla="*/ 658577 w 12083644"/>
              <a:gd name="connsiteY621" fmla="*/ 1832117 h 3856037"/>
              <a:gd name="connsiteX622" fmla="*/ 674305 w 12083644"/>
              <a:gd name="connsiteY622" fmla="*/ 1834757 h 3856037"/>
              <a:gd name="connsiteX623" fmla="*/ 690032 w 12083644"/>
              <a:gd name="connsiteY623" fmla="*/ 1837286 h 3856037"/>
              <a:gd name="connsiteX624" fmla="*/ 705760 w 12083644"/>
              <a:gd name="connsiteY624" fmla="*/ 1839486 h 3856037"/>
              <a:gd name="connsiteX625" fmla="*/ 713789 w 12083644"/>
              <a:gd name="connsiteY625" fmla="*/ 1840366 h 3856037"/>
              <a:gd name="connsiteX626" fmla="*/ 721487 w 12083644"/>
              <a:gd name="connsiteY626" fmla="*/ 1840916 h 3856037"/>
              <a:gd name="connsiteX627" fmla="*/ 729296 w 12083644"/>
              <a:gd name="connsiteY627" fmla="*/ 1841576 h 3856037"/>
              <a:gd name="connsiteX628" fmla="*/ 736775 w 12083644"/>
              <a:gd name="connsiteY628" fmla="*/ 1841906 h 3856037"/>
              <a:gd name="connsiteX629" fmla="*/ 744364 w 12083644"/>
              <a:gd name="connsiteY629" fmla="*/ 1841906 h 3856037"/>
              <a:gd name="connsiteX630" fmla="*/ 751733 w 12083644"/>
              <a:gd name="connsiteY630" fmla="*/ 1842126 h 3856037"/>
              <a:gd name="connsiteX631" fmla="*/ 759103 w 12083644"/>
              <a:gd name="connsiteY631" fmla="*/ 1841906 h 3856037"/>
              <a:gd name="connsiteX632" fmla="*/ 766250 w 12083644"/>
              <a:gd name="connsiteY632" fmla="*/ 1841576 h 3856037"/>
              <a:gd name="connsiteX633" fmla="*/ 773399 w 12083644"/>
              <a:gd name="connsiteY633" fmla="*/ 1841136 h 3856037"/>
              <a:gd name="connsiteX634" fmla="*/ 780328 w 12083644"/>
              <a:gd name="connsiteY634" fmla="*/ 1840476 h 3856037"/>
              <a:gd name="connsiteX635" fmla="*/ 787257 w 12083644"/>
              <a:gd name="connsiteY635" fmla="*/ 1839926 h 3856037"/>
              <a:gd name="connsiteX636" fmla="*/ 793967 w 12083644"/>
              <a:gd name="connsiteY636" fmla="*/ 1839046 h 3856037"/>
              <a:gd name="connsiteX637" fmla="*/ 800785 w 12083644"/>
              <a:gd name="connsiteY637" fmla="*/ 1838056 h 3856037"/>
              <a:gd name="connsiteX638" fmla="*/ 807274 w 12083644"/>
              <a:gd name="connsiteY638" fmla="*/ 1837066 h 3856037"/>
              <a:gd name="connsiteX639" fmla="*/ 813763 w 12083644"/>
              <a:gd name="connsiteY639" fmla="*/ 1835857 h 3856037"/>
              <a:gd name="connsiteX640" fmla="*/ 820142 w 12083644"/>
              <a:gd name="connsiteY640" fmla="*/ 1834647 h 3856037"/>
              <a:gd name="connsiteX641" fmla="*/ 832570 w 12083644"/>
              <a:gd name="connsiteY641" fmla="*/ 1831567 h 3856037"/>
              <a:gd name="connsiteX642" fmla="*/ 844448 w 12083644"/>
              <a:gd name="connsiteY642" fmla="*/ 1828268 h 3856037"/>
              <a:gd name="connsiteX643" fmla="*/ 855887 w 12083644"/>
              <a:gd name="connsiteY643" fmla="*/ 1824748 h 3856037"/>
              <a:gd name="connsiteX644" fmla="*/ 866885 w 12083644"/>
              <a:gd name="connsiteY644" fmla="*/ 1820899 h 3856037"/>
              <a:gd name="connsiteX645" fmla="*/ 877553 w 12083644"/>
              <a:gd name="connsiteY645" fmla="*/ 1816829 h 3856037"/>
              <a:gd name="connsiteX646" fmla="*/ 887562 w 12083644"/>
              <a:gd name="connsiteY646" fmla="*/ 1812540 h 3856037"/>
              <a:gd name="connsiteX647" fmla="*/ 897130 w 12083644"/>
              <a:gd name="connsiteY647" fmla="*/ 1808031 h 3856037"/>
              <a:gd name="connsiteX648" fmla="*/ 906369 w 12083644"/>
              <a:gd name="connsiteY648" fmla="*/ 1803522 h 3856037"/>
              <a:gd name="connsiteX649" fmla="*/ 914947 w 12083644"/>
              <a:gd name="connsiteY649" fmla="*/ 1798902 h 3856037"/>
              <a:gd name="connsiteX650" fmla="*/ 922866 w 12083644"/>
              <a:gd name="connsiteY650" fmla="*/ 1794173 h 3856037"/>
              <a:gd name="connsiteX651" fmla="*/ 930676 w 12083644"/>
              <a:gd name="connsiteY651" fmla="*/ 1789664 h 3856037"/>
              <a:gd name="connsiteX652" fmla="*/ 937604 w 12083644"/>
              <a:gd name="connsiteY652" fmla="*/ 1785154 h 3856037"/>
              <a:gd name="connsiteX653" fmla="*/ 944093 w 12083644"/>
              <a:gd name="connsiteY653" fmla="*/ 1780645 h 3856037"/>
              <a:gd name="connsiteX654" fmla="*/ 950252 w 12083644"/>
              <a:gd name="connsiteY654" fmla="*/ 1776356 h 3856037"/>
              <a:gd name="connsiteX655" fmla="*/ 955531 w 12083644"/>
              <a:gd name="connsiteY655" fmla="*/ 1772286 h 3856037"/>
              <a:gd name="connsiteX656" fmla="*/ 960700 w 12083644"/>
              <a:gd name="connsiteY656" fmla="*/ 1768657 h 3856037"/>
              <a:gd name="connsiteX657" fmla="*/ 968839 w 12083644"/>
              <a:gd name="connsiteY657" fmla="*/ 1761948 h 3856037"/>
              <a:gd name="connsiteX658" fmla="*/ 974778 w 12083644"/>
              <a:gd name="connsiteY658" fmla="*/ 1756559 h 3856037"/>
              <a:gd name="connsiteX659" fmla="*/ 978187 w 12083644"/>
              <a:gd name="connsiteY659" fmla="*/ 1753149 h 3856037"/>
              <a:gd name="connsiteX660" fmla="*/ 979397 w 12083644"/>
              <a:gd name="connsiteY660" fmla="*/ 1751940 h 3856037"/>
              <a:gd name="connsiteX661" fmla="*/ 982697 w 12083644"/>
              <a:gd name="connsiteY661" fmla="*/ 1746441 h 3856037"/>
              <a:gd name="connsiteX662" fmla="*/ 985556 w 12083644"/>
              <a:gd name="connsiteY662" fmla="*/ 1741051 h 3856037"/>
              <a:gd name="connsiteX663" fmla="*/ 988197 w 12083644"/>
              <a:gd name="connsiteY663" fmla="*/ 1736212 h 3856037"/>
              <a:gd name="connsiteX664" fmla="*/ 990286 w 12083644"/>
              <a:gd name="connsiteY664" fmla="*/ 1731483 h 3856037"/>
              <a:gd name="connsiteX665" fmla="*/ 992045 w 12083644"/>
              <a:gd name="connsiteY665" fmla="*/ 1727194 h 3856037"/>
              <a:gd name="connsiteX666" fmla="*/ 993476 w 12083644"/>
              <a:gd name="connsiteY666" fmla="*/ 1723124 h 3856037"/>
              <a:gd name="connsiteX667" fmla="*/ 994575 w 12083644"/>
              <a:gd name="connsiteY667" fmla="*/ 1719275 h 3856037"/>
              <a:gd name="connsiteX668" fmla="*/ 995345 w 12083644"/>
              <a:gd name="connsiteY668" fmla="*/ 1715755 h 3856037"/>
              <a:gd name="connsiteX669" fmla="*/ 995786 w 12083644"/>
              <a:gd name="connsiteY669" fmla="*/ 1712236 h 3856037"/>
              <a:gd name="connsiteX670" fmla="*/ 995786 w 12083644"/>
              <a:gd name="connsiteY670" fmla="*/ 1709376 h 3856037"/>
              <a:gd name="connsiteX671" fmla="*/ 995565 w 12083644"/>
              <a:gd name="connsiteY671" fmla="*/ 1706517 h 3856037"/>
              <a:gd name="connsiteX672" fmla="*/ 994905 w 12083644"/>
              <a:gd name="connsiteY672" fmla="*/ 1704097 h 3856037"/>
              <a:gd name="connsiteX673" fmla="*/ 994135 w 12083644"/>
              <a:gd name="connsiteY673" fmla="*/ 1701678 h 3856037"/>
              <a:gd name="connsiteX674" fmla="*/ 993145 w 12083644"/>
              <a:gd name="connsiteY674" fmla="*/ 1699588 h 3856037"/>
              <a:gd name="connsiteX675" fmla="*/ 991715 w 12083644"/>
              <a:gd name="connsiteY675" fmla="*/ 1697828 h 3856037"/>
              <a:gd name="connsiteX676" fmla="*/ 990066 w 12083644"/>
              <a:gd name="connsiteY676" fmla="*/ 1696178 h 3856037"/>
              <a:gd name="connsiteX677" fmla="*/ 987976 w 12083644"/>
              <a:gd name="connsiteY677" fmla="*/ 1694749 h 3856037"/>
              <a:gd name="connsiteX678" fmla="*/ 985996 w 12083644"/>
              <a:gd name="connsiteY678" fmla="*/ 1693539 h 3856037"/>
              <a:gd name="connsiteX679" fmla="*/ 983577 w 12083644"/>
              <a:gd name="connsiteY679" fmla="*/ 1692439 h 3856037"/>
              <a:gd name="connsiteX680" fmla="*/ 980827 w 12083644"/>
              <a:gd name="connsiteY680" fmla="*/ 1691669 h 3856037"/>
              <a:gd name="connsiteX681" fmla="*/ 977859 w 12083644"/>
              <a:gd name="connsiteY681" fmla="*/ 1691009 h 3856037"/>
              <a:gd name="connsiteX682" fmla="*/ 974778 w 12083644"/>
              <a:gd name="connsiteY682" fmla="*/ 1690679 h 3856037"/>
              <a:gd name="connsiteX683" fmla="*/ 971259 w 12083644"/>
              <a:gd name="connsiteY683" fmla="*/ 1690239 h 3856037"/>
              <a:gd name="connsiteX684" fmla="*/ 967850 w 12083644"/>
              <a:gd name="connsiteY684" fmla="*/ 1690239 h 3856037"/>
              <a:gd name="connsiteX685" fmla="*/ 963891 w 12083644"/>
              <a:gd name="connsiteY685" fmla="*/ 1690239 h 3856037"/>
              <a:gd name="connsiteX686" fmla="*/ 960040 w 12083644"/>
              <a:gd name="connsiteY686" fmla="*/ 1690459 h 3856037"/>
              <a:gd name="connsiteX687" fmla="*/ 955971 w 12083644"/>
              <a:gd name="connsiteY687" fmla="*/ 1690679 h 3856037"/>
              <a:gd name="connsiteX688" fmla="*/ 951462 w 12083644"/>
              <a:gd name="connsiteY688" fmla="*/ 1691009 h 3856037"/>
              <a:gd name="connsiteX689" fmla="*/ 942443 w 12083644"/>
              <a:gd name="connsiteY689" fmla="*/ 1692439 h 3856037"/>
              <a:gd name="connsiteX690" fmla="*/ 932655 w 12083644"/>
              <a:gd name="connsiteY690" fmla="*/ 1694309 h 3856037"/>
              <a:gd name="connsiteX691" fmla="*/ 922206 w 12083644"/>
              <a:gd name="connsiteY691" fmla="*/ 1696618 h 3856037"/>
              <a:gd name="connsiteX692" fmla="*/ 911429 w 12083644"/>
              <a:gd name="connsiteY692" fmla="*/ 1699258 h 3856037"/>
              <a:gd name="connsiteX693" fmla="*/ 900210 w 12083644"/>
              <a:gd name="connsiteY693" fmla="*/ 1702117 h 3856037"/>
              <a:gd name="connsiteX694" fmla="*/ 888772 w 12083644"/>
              <a:gd name="connsiteY694" fmla="*/ 1705307 h 3856037"/>
              <a:gd name="connsiteX695" fmla="*/ 864685 w 12083644"/>
              <a:gd name="connsiteY695" fmla="*/ 1712236 h 3856037"/>
              <a:gd name="connsiteX696" fmla="*/ 840159 w 12083644"/>
              <a:gd name="connsiteY696" fmla="*/ 1719825 h 3856037"/>
              <a:gd name="connsiteX697" fmla="*/ 815413 w 12083644"/>
              <a:gd name="connsiteY697" fmla="*/ 1727633 h 3856037"/>
              <a:gd name="connsiteX698" fmla="*/ 790997 w 12083644"/>
              <a:gd name="connsiteY698" fmla="*/ 1734782 h 3856037"/>
              <a:gd name="connsiteX699" fmla="*/ 779118 w 12083644"/>
              <a:gd name="connsiteY699" fmla="*/ 1737972 h 3856037"/>
              <a:gd name="connsiteX700" fmla="*/ 767680 w 12083644"/>
              <a:gd name="connsiteY700" fmla="*/ 1741271 h 3856037"/>
              <a:gd name="connsiteX701" fmla="*/ 756462 w 12083644"/>
              <a:gd name="connsiteY701" fmla="*/ 1744131 h 3856037"/>
              <a:gd name="connsiteX702" fmla="*/ 745574 w 12083644"/>
              <a:gd name="connsiteY702" fmla="*/ 1746550 h 3856037"/>
              <a:gd name="connsiteX703" fmla="*/ 737215 w 12083644"/>
              <a:gd name="connsiteY703" fmla="*/ 1748420 h 3856037"/>
              <a:gd name="connsiteX704" fmla="*/ 728857 w 12083644"/>
              <a:gd name="connsiteY704" fmla="*/ 1750070 h 3856037"/>
              <a:gd name="connsiteX705" fmla="*/ 720938 w 12083644"/>
              <a:gd name="connsiteY705" fmla="*/ 1751500 h 3856037"/>
              <a:gd name="connsiteX706" fmla="*/ 712909 w 12083644"/>
              <a:gd name="connsiteY706" fmla="*/ 1752710 h 3856037"/>
              <a:gd name="connsiteX707" fmla="*/ 704990 w 12083644"/>
              <a:gd name="connsiteY707" fmla="*/ 1753919 h 3856037"/>
              <a:gd name="connsiteX708" fmla="*/ 697401 w 12083644"/>
              <a:gd name="connsiteY708" fmla="*/ 1754799 h 3856037"/>
              <a:gd name="connsiteX709" fmla="*/ 689812 w 12083644"/>
              <a:gd name="connsiteY709" fmla="*/ 1755569 h 3856037"/>
              <a:gd name="connsiteX710" fmla="*/ 682553 w 12083644"/>
              <a:gd name="connsiteY710" fmla="*/ 1756229 h 3856037"/>
              <a:gd name="connsiteX711" fmla="*/ 675405 w 12083644"/>
              <a:gd name="connsiteY711" fmla="*/ 1756559 h 3856037"/>
              <a:gd name="connsiteX712" fmla="*/ 668256 w 12083644"/>
              <a:gd name="connsiteY712" fmla="*/ 1756779 h 3856037"/>
              <a:gd name="connsiteX713" fmla="*/ 661217 w 12083644"/>
              <a:gd name="connsiteY713" fmla="*/ 1756999 h 3856037"/>
              <a:gd name="connsiteX714" fmla="*/ 654508 w 12083644"/>
              <a:gd name="connsiteY714" fmla="*/ 1756779 h 3856037"/>
              <a:gd name="connsiteX715" fmla="*/ 647799 w 12083644"/>
              <a:gd name="connsiteY715" fmla="*/ 1756559 h 3856037"/>
              <a:gd name="connsiteX716" fmla="*/ 641200 w 12083644"/>
              <a:gd name="connsiteY716" fmla="*/ 1756449 h 3856037"/>
              <a:gd name="connsiteX717" fmla="*/ 634931 w 12083644"/>
              <a:gd name="connsiteY717" fmla="*/ 1756009 h 3856037"/>
              <a:gd name="connsiteX718" fmla="*/ 628773 w 12083644"/>
              <a:gd name="connsiteY718" fmla="*/ 1755349 h 3856037"/>
              <a:gd name="connsiteX719" fmla="*/ 622613 w 12083644"/>
              <a:gd name="connsiteY719" fmla="*/ 1754579 h 3856037"/>
              <a:gd name="connsiteX720" fmla="*/ 616784 w 12083644"/>
              <a:gd name="connsiteY720" fmla="*/ 1753919 h 3856037"/>
              <a:gd name="connsiteX721" fmla="*/ 610846 w 12083644"/>
              <a:gd name="connsiteY721" fmla="*/ 1752929 h 3856037"/>
              <a:gd name="connsiteX722" fmla="*/ 605126 w 12083644"/>
              <a:gd name="connsiteY722" fmla="*/ 1751940 h 3856037"/>
              <a:gd name="connsiteX723" fmla="*/ 594237 w 12083644"/>
              <a:gd name="connsiteY723" fmla="*/ 1749630 h 3856037"/>
              <a:gd name="connsiteX724" fmla="*/ 583899 w 12083644"/>
              <a:gd name="connsiteY724" fmla="*/ 1746990 h 3856037"/>
              <a:gd name="connsiteX725" fmla="*/ 574111 w 12083644"/>
              <a:gd name="connsiteY725" fmla="*/ 1743911 h 3856037"/>
              <a:gd name="connsiteX726" fmla="*/ 564652 w 12083644"/>
              <a:gd name="connsiteY726" fmla="*/ 1740831 h 3856037"/>
              <a:gd name="connsiteX727" fmla="*/ 555853 w 12083644"/>
              <a:gd name="connsiteY727" fmla="*/ 1737422 h 3856037"/>
              <a:gd name="connsiteX728" fmla="*/ 547715 w 12083644"/>
              <a:gd name="connsiteY728" fmla="*/ 1733683 h 3856037"/>
              <a:gd name="connsiteX729" fmla="*/ 539906 w 12083644"/>
              <a:gd name="connsiteY729" fmla="*/ 1730053 h 3856037"/>
              <a:gd name="connsiteX730" fmla="*/ 532757 w 12083644"/>
              <a:gd name="connsiteY730" fmla="*/ 1726424 h 3856037"/>
              <a:gd name="connsiteX731" fmla="*/ 526268 w 12083644"/>
              <a:gd name="connsiteY731" fmla="*/ 1722464 h 3856037"/>
              <a:gd name="connsiteX732" fmla="*/ 519889 w 12083644"/>
              <a:gd name="connsiteY732" fmla="*/ 1718615 h 3856037"/>
              <a:gd name="connsiteX733" fmla="*/ 514390 w 12083644"/>
              <a:gd name="connsiteY733" fmla="*/ 1714985 h 3856037"/>
              <a:gd name="connsiteX734" fmla="*/ 509330 w 12083644"/>
              <a:gd name="connsiteY734" fmla="*/ 1711246 h 3856037"/>
              <a:gd name="connsiteX735" fmla="*/ 504601 w 12083644"/>
              <a:gd name="connsiteY735" fmla="*/ 1707617 h 3856037"/>
              <a:gd name="connsiteX736" fmla="*/ 500532 w 12083644"/>
              <a:gd name="connsiteY736" fmla="*/ 1704317 h 3856037"/>
              <a:gd name="connsiteX737" fmla="*/ 497122 w 12083644"/>
              <a:gd name="connsiteY737" fmla="*/ 1701238 h 3856037"/>
              <a:gd name="connsiteX738" fmla="*/ 493823 w 12083644"/>
              <a:gd name="connsiteY738" fmla="*/ 1698378 h 3856037"/>
              <a:gd name="connsiteX739" fmla="*/ 489094 w 12083644"/>
              <a:gd name="connsiteY739" fmla="*/ 1693759 h 3856037"/>
              <a:gd name="connsiteX740" fmla="*/ 486234 w 12083644"/>
              <a:gd name="connsiteY740" fmla="*/ 1690679 h 3856037"/>
              <a:gd name="connsiteX741" fmla="*/ 485244 w 12083644"/>
              <a:gd name="connsiteY741" fmla="*/ 1689579 h 3856037"/>
              <a:gd name="connsiteX742" fmla="*/ 476006 w 12083644"/>
              <a:gd name="connsiteY742" fmla="*/ 1679791 h 3856037"/>
              <a:gd name="connsiteX743" fmla="*/ 467867 w 12083644"/>
              <a:gd name="connsiteY743" fmla="*/ 1670662 h 3856037"/>
              <a:gd name="connsiteX744" fmla="*/ 460718 w 12083644"/>
              <a:gd name="connsiteY744" fmla="*/ 1662084 h 3856037"/>
              <a:gd name="connsiteX745" fmla="*/ 454339 w 12083644"/>
              <a:gd name="connsiteY745" fmla="*/ 1654055 h 3856037"/>
              <a:gd name="connsiteX746" fmla="*/ 449280 w 12083644"/>
              <a:gd name="connsiteY746" fmla="*/ 1646576 h 3856037"/>
              <a:gd name="connsiteX747" fmla="*/ 446860 w 12083644"/>
              <a:gd name="connsiteY747" fmla="*/ 1643057 h 3856037"/>
              <a:gd name="connsiteX748" fmla="*/ 444771 w 12083644"/>
              <a:gd name="connsiteY748" fmla="*/ 1639647 h 3856037"/>
              <a:gd name="connsiteX749" fmla="*/ 442901 w 12083644"/>
              <a:gd name="connsiteY749" fmla="*/ 1636348 h 3856037"/>
              <a:gd name="connsiteX750" fmla="*/ 441471 w 12083644"/>
              <a:gd name="connsiteY750" fmla="*/ 1633048 h 3856037"/>
              <a:gd name="connsiteX751" fmla="*/ 440041 w 12083644"/>
              <a:gd name="connsiteY751" fmla="*/ 1629969 h 3856037"/>
              <a:gd name="connsiteX752" fmla="*/ 438831 w 12083644"/>
              <a:gd name="connsiteY752" fmla="*/ 1627109 h 3856037"/>
              <a:gd name="connsiteX753" fmla="*/ 437842 w 12083644"/>
              <a:gd name="connsiteY753" fmla="*/ 1624250 h 3856037"/>
              <a:gd name="connsiteX754" fmla="*/ 437072 w 12083644"/>
              <a:gd name="connsiteY754" fmla="*/ 1621390 h 3856037"/>
              <a:gd name="connsiteX755" fmla="*/ 436412 w 12083644"/>
              <a:gd name="connsiteY755" fmla="*/ 1618970 h 3856037"/>
              <a:gd name="connsiteX756" fmla="*/ 435972 w 12083644"/>
              <a:gd name="connsiteY756" fmla="*/ 1616551 h 3856037"/>
              <a:gd name="connsiteX757" fmla="*/ 435753 w 12083644"/>
              <a:gd name="connsiteY757" fmla="*/ 1614021 h 3856037"/>
              <a:gd name="connsiteX758" fmla="*/ 435642 w 12083644"/>
              <a:gd name="connsiteY758" fmla="*/ 1611822 h 3856037"/>
              <a:gd name="connsiteX759" fmla="*/ 435753 w 12083644"/>
              <a:gd name="connsiteY759" fmla="*/ 1609622 h 3856037"/>
              <a:gd name="connsiteX760" fmla="*/ 435972 w 12083644"/>
              <a:gd name="connsiteY760" fmla="*/ 1607532 h 3856037"/>
              <a:gd name="connsiteX761" fmla="*/ 436632 w 12083644"/>
              <a:gd name="connsiteY761" fmla="*/ 1605663 h 3856037"/>
              <a:gd name="connsiteX762" fmla="*/ 437072 w 12083644"/>
              <a:gd name="connsiteY762" fmla="*/ 1603903 h 3856037"/>
              <a:gd name="connsiteX763" fmla="*/ 437842 w 12083644"/>
              <a:gd name="connsiteY763" fmla="*/ 1602033 h 3856037"/>
              <a:gd name="connsiteX764" fmla="*/ 438831 w 12083644"/>
              <a:gd name="connsiteY764" fmla="*/ 1600383 h 3856037"/>
              <a:gd name="connsiteX765" fmla="*/ 439931 w 12083644"/>
              <a:gd name="connsiteY765" fmla="*/ 1598954 h 3856037"/>
              <a:gd name="connsiteX766" fmla="*/ 440922 w 12083644"/>
              <a:gd name="connsiteY766" fmla="*/ 1597524 h 3856037"/>
              <a:gd name="connsiteX767" fmla="*/ 442351 w 12083644"/>
              <a:gd name="connsiteY767" fmla="*/ 1596314 h 3856037"/>
              <a:gd name="connsiteX768" fmla="*/ 443781 w 12083644"/>
              <a:gd name="connsiteY768" fmla="*/ 1594884 h 3856037"/>
              <a:gd name="connsiteX769" fmla="*/ 445430 w 12083644"/>
              <a:gd name="connsiteY769" fmla="*/ 1593894 h 3856037"/>
              <a:gd name="connsiteX770" fmla="*/ 447080 w 12083644"/>
              <a:gd name="connsiteY770" fmla="*/ 1592795 h 3856037"/>
              <a:gd name="connsiteX771" fmla="*/ 448840 w 12083644"/>
              <a:gd name="connsiteY771" fmla="*/ 1591805 h 3856037"/>
              <a:gd name="connsiteX772" fmla="*/ 450710 w 12083644"/>
              <a:gd name="connsiteY772" fmla="*/ 1591035 h 3856037"/>
              <a:gd name="connsiteX773" fmla="*/ 454999 w 12083644"/>
              <a:gd name="connsiteY773" fmla="*/ 1589605 h 3856037"/>
              <a:gd name="connsiteX774" fmla="*/ 459508 w 12083644"/>
              <a:gd name="connsiteY774" fmla="*/ 1588285 h 3856037"/>
              <a:gd name="connsiteX775" fmla="*/ 464348 w 12083644"/>
              <a:gd name="connsiteY775" fmla="*/ 1587735 h 3856037"/>
              <a:gd name="connsiteX776" fmla="*/ 469517 w 12083644"/>
              <a:gd name="connsiteY776" fmla="*/ 1587075 h 3856037"/>
              <a:gd name="connsiteX777" fmla="*/ 475016 w 12083644"/>
              <a:gd name="connsiteY777" fmla="*/ 1587075 h 3856037"/>
              <a:gd name="connsiteX778" fmla="*/ 480735 w 12083644"/>
              <a:gd name="connsiteY778" fmla="*/ 1587075 h 3856037"/>
              <a:gd name="connsiteX779" fmla="*/ 486674 w 12083644"/>
              <a:gd name="connsiteY779" fmla="*/ 1587515 h 3856037"/>
              <a:gd name="connsiteX780" fmla="*/ 492833 w 12083644"/>
              <a:gd name="connsiteY780" fmla="*/ 1588285 h 3856037"/>
              <a:gd name="connsiteX781" fmla="*/ 499102 w 12083644"/>
              <a:gd name="connsiteY781" fmla="*/ 1589385 h 3856037"/>
              <a:gd name="connsiteX782" fmla="*/ 505481 w 12083644"/>
              <a:gd name="connsiteY782" fmla="*/ 1590595 h 3856037"/>
              <a:gd name="connsiteX783" fmla="*/ 511750 w 12083644"/>
              <a:gd name="connsiteY783" fmla="*/ 1592025 h 3856037"/>
              <a:gd name="connsiteX784" fmla="*/ 518129 w 12083644"/>
              <a:gd name="connsiteY784" fmla="*/ 1593674 h 3856037"/>
              <a:gd name="connsiteX785" fmla="*/ 524398 w 12083644"/>
              <a:gd name="connsiteY785" fmla="*/ 1595434 h 3856037"/>
              <a:gd name="connsiteX786" fmla="*/ 530777 w 12083644"/>
              <a:gd name="connsiteY786" fmla="*/ 1597524 h 3856037"/>
              <a:gd name="connsiteX787" fmla="*/ 536937 w 12083644"/>
              <a:gd name="connsiteY787" fmla="*/ 1599723 h 3856037"/>
              <a:gd name="connsiteX788" fmla="*/ 543205 w 12083644"/>
              <a:gd name="connsiteY788" fmla="*/ 1601593 h 3856037"/>
              <a:gd name="connsiteX789" fmla="*/ 549804 w 12083644"/>
              <a:gd name="connsiteY789" fmla="*/ 1603023 h 3856037"/>
              <a:gd name="connsiteX790" fmla="*/ 556293 w 12083644"/>
              <a:gd name="connsiteY790" fmla="*/ 1604453 h 3856037"/>
              <a:gd name="connsiteX791" fmla="*/ 562782 w 12083644"/>
              <a:gd name="connsiteY791" fmla="*/ 1605663 h 3856037"/>
              <a:gd name="connsiteX792" fmla="*/ 569601 w 12083644"/>
              <a:gd name="connsiteY792" fmla="*/ 1606762 h 3856037"/>
              <a:gd name="connsiteX793" fmla="*/ 576531 w 12083644"/>
              <a:gd name="connsiteY793" fmla="*/ 1607312 h 3856037"/>
              <a:gd name="connsiteX794" fmla="*/ 583679 w 12083644"/>
              <a:gd name="connsiteY794" fmla="*/ 1607972 h 3856037"/>
              <a:gd name="connsiteX795" fmla="*/ 590828 w 12083644"/>
              <a:gd name="connsiteY795" fmla="*/ 1608192 h 3856037"/>
              <a:gd name="connsiteX796" fmla="*/ 597978 w 12083644"/>
              <a:gd name="connsiteY796" fmla="*/ 1608302 h 3856037"/>
              <a:gd name="connsiteX797" fmla="*/ 605567 w 12083644"/>
              <a:gd name="connsiteY797" fmla="*/ 1608192 h 3856037"/>
              <a:gd name="connsiteX798" fmla="*/ 613044 w 12083644"/>
              <a:gd name="connsiteY798" fmla="*/ 1607752 h 3856037"/>
              <a:gd name="connsiteX799" fmla="*/ 621073 w 12083644"/>
              <a:gd name="connsiteY799" fmla="*/ 1607312 h 3856037"/>
              <a:gd name="connsiteX800" fmla="*/ 628992 w 12083644"/>
              <a:gd name="connsiteY800" fmla="*/ 1606542 h 3856037"/>
              <a:gd name="connsiteX801" fmla="*/ 637131 w 12083644"/>
              <a:gd name="connsiteY801" fmla="*/ 1605443 h 3856037"/>
              <a:gd name="connsiteX802" fmla="*/ 645489 w 12083644"/>
              <a:gd name="connsiteY802" fmla="*/ 1604233 h 3856037"/>
              <a:gd name="connsiteX803" fmla="*/ 654068 w 12083644"/>
              <a:gd name="connsiteY803" fmla="*/ 1603023 h 3856037"/>
              <a:gd name="connsiteX804" fmla="*/ 662867 w 12083644"/>
              <a:gd name="connsiteY804" fmla="*/ 1601373 h 3856037"/>
              <a:gd name="connsiteX805" fmla="*/ 671885 w 12083644"/>
              <a:gd name="connsiteY805" fmla="*/ 1599613 h 3856037"/>
              <a:gd name="connsiteX806" fmla="*/ 681125 w 12083644"/>
              <a:gd name="connsiteY806" fmla="*/ 1597524 h 3856037"/>
              <a:gd name="connsiteX807" fmla="*/ 690692 w 12083644"/>
              <a:gd name="connsiteY807" fmla="*/ 1595434 h 3856037"/>
              <a:gd name="connsiteX808" fmla="*/ 700481 w 12083644"/>
              <a:gd name="connsiteY808" fmla="*/ 1593014 h 3856037"/>
              <a:gd name="connsiteX809" fmla="*/ 720719 w 12083644"/>
              <a:gd name="connsiteY809" fmla="*/ 1587735 h 3856037"/>
              <a:gd name="connsiteX810" fmla="*/ 742164 w 12083644"/>
              <a:gd name="connsiteY810" fmla="*/ 1581576 h 3856037"/>
              <a:gd name="connsiteX811" fmla="*/ 764601 w 12083644"/>
              <a:gd name="connsiteY811" fmla="*/ 1574647 h 3856037"/>
              <a:gd name="connsiteX812" fmla="*/ 788247 w 12083644"/>
              <a:gd name="connsiteY812" fmla="*/ 1567059 h 3856037"/>
              <a:gd name="connsiteX813" fmla="*/ 813433 w 12083644"/>
              <a:gd name="connsiteY813" fmla="*/ 1558700 h 3856037"/>
              <a:gd name="connsiteX814" fmla="*/ 838730 w 12083644"/>
              <a:gd name="connsiteY814" fmla="*/ 1550341 h 3856037"/>
              <a:gd name="connsiteX815" fmla="*/ 862815 w 12083644"/>
              <a:gd name="connsiteY815" fmla="*/ 1542642 h 3856037"/>
              <a:gd name="connsiteX816" fmla="*/ 886132 w 12083644"/>
              <a:gd name="connsiteY816" fmla="*/ 1535493 h 3856037"/>
              <a:gd name="connsiteX817" fmla="*/ 907909 w 12083644"/>
              <a:gd name="connsiteY817" fmla="*/ 1528895 h 3856037"/>
              <a:gd name="connsiteX818" fmla="*/ 928585 w 12083644"/>
              <a:gd name="connsiteY818" fmla="*/ 1522955 h 3856037"/>
              <a:gd name="connsiteX819" fmla="*/ 947942 w 12083644"/>
              <a:gd name="connsiteY819" fmla="*/ 1517676 h 3856037"/>
              <a:gd name="connsiteX820" fmla="*/ 965759 w 12083644"/>
              <a:gd name="connsiteY820" fmla="*/ 1512947 h 3856037"/>
              <a:gd name="connsiteX821" fmla="*/ 982147 w 12083644"/>
              <a:gd name="connsiteY821" fmla="*/ 1508658 h 3856037"/>
              <a:gd name="connsiteX822" fmla="*/ 996775 w 12083644"/>
              <a:gd name="connsiteY822" fmla="*/ 1505248 h 3856037"/>
              <a:gd name="connsiteX823" fmla="*/ 1009863 w 12083644"/>
              <a:gd name="connsiteY823" fmla="*/ 1501949 h 3856037"/>
              <a:gd name="connsiteX824" fmla="*/ 1030539 w 12083644"/>
              <a:gd name="connsiteY824" fmla="*/ 1497439 h 3856037"/>
              <a:gd name="connsiteX825" fmla="*/ 1043407 w 12083644"/>
              <a:gd name="connsiteY825" fmla="*/ 1494580 h 3856037"/>
              <a:gd name="connsiteX826" fmla="*/ 1047807 w 12083644"/>
              <a:gd name="connsiteY826" fmla="*/ 1493810 h 3856037"/>
              <a:gd name="connsiteX827" fmla="*/ 1055175 w 12083644"/>
              <a:gd name="connsiteY827" fmla="*/ 1493150 h 3856037"/>
              <a:gd name="connsiteX828" fmla="*/ 1062324 w 12083644"/>
              <a:gd name="connsiteY828" fmla="*/ 1492820 h 3856037"/>
              <a:gd name="connsiteX829" fmla="*/ 1069473 w 12083644"/>
              <a:gd name="connsiteY829" fmla="*/ 1492380 h 3856037"/>
              <a:gd name="connsiteX830" fmla="*/ 1076623 w 12083644"/>
              <a:gd name="connsiteY830" fmla="*/ 1492160 h 3856037"/>
              <a:gd name="connsiteX831" fmla="*/ 1083771 w 12083644"/>
              <a:gd name="connsiteY831" fmla="*/ 1492160 h 3856037"/>
              <a:gd name="connsiteX832" fmla="*/ 1090920 w 12083644"/>
              <a:gd name="connsiteY832" fmla="*/ 1492160 h 3856037"/>
              <a:gd name="connsiteX833" fmla="*/ 1097849 w 12083644"/>
              <a:gd name="connsiteY833" fmla="*/ 1492380 h 3856037"/>
              <a:gd name="connsiteX834" fmla="*/ 1104998 w 12083644"/>
              <a:gd name="connsiteY834" fmla="*/ 1492600 h 3856037"/>
              <a:gd name="connsiteX835" fmla="*/ 1118966 w 12083644"/>
              <a:gd name="connsiteY835" fmla="*/ 1493590 h 3856037"/>
              <a:gd name="connsiteX836" fmla="*/ 1132603 w 12083644"/>
              <a:gd name="connsiteY836" fmla="*/ 1495020 h 3856037"/>
              <a:gd name="connsiteX837" fmla="*/ 1146241 w 12083644"/>
              <a:gd name="connsiteY837" fmla="*/ 1496890 h 3856037"/>
              <a:gd name="connsiteX838" fmla="*/ 1159770 w 12083644"/>
              <a:gd name="connsiteY838" fmla="*/ 1499309 h 3856037"/>
              <a:gd name="connsiteX839" fmla="*/ 1173187 w 12083644"/>
              <a:gd name="connsiteY839" fmla="*/ 1501949 h 3856037"/>
              <a:gd name="connsiteX840" fmla="*/ 1186275 w 12083644"/>
              <a:gd name="connsiteY840" fmla="*/ 1505028 h 3856037"/>
              <a:gd name="connsiteX841" fmla="*/ 1199364 w 12083644"/>
              <a:gd name="connsiteY841" fmla="*/ 1508548 h 3856037"/>
              <a:gd name="connsiteX842" fmla="*/ 1212231 w 12083644"/>
              <a:gd name="connsiteY842" fmla="*/ 1512397 h 3856037"/>
              <a:gd name="connsiteX843" fmla="*/ 1224879 w 12083644"/>
              <a:gd name="connsiteY843" fmla="*/ 1516686 h 3856037"/>
              <a:gd name="connsiteX844" fmla="*/ 1237417 w 12083644"/>
              <a:gd name="connsiteY844" fmla="*/ 1521196 h 3856037"/>
              <a:gd name="connsiteX845" fmla="*/ 1249845 w 12083644"/>
              <a:gd name="connsiteY845" fmla="*/ 1526035 h 3856037"/>
              <a:gd name="connsiteX846" fmla="*/ 1261833 w 12083644"/>
              <a:gd name="connsiteY846" fmla="*/ 1531204 h 3856037"/>
              <a:gd name="connsiteX847" fmla="*/ 1273931 w 12083644"/>
              <a:gd name="connsiteY847" fmla="*/ 1536703 h 3856037"/>
              <a:gd name="connsiteX848" fmla="*/ 1285810 w 12083644"/>
              <a:gd name="connsiteY848" fmla="*/ 1542422 h 3856037"/>
              <a:gd name="connsiteX849" fmla="*/ 1297358 w 12083644"/>
              <a:gd name="connsiteY849" fmla="*/ 1548361 h 3856037"/>
              <a:gd name="connsiteX850" fmla="*/ 1308796 w 12083644"/>
              <a:gd name="connsiteY850" fmla="*/ 1554411 h 3856037"/>
              <a:gd name="connsiteX851" fmla="*/ 1320124 w 12083644"/>
              <a:gd name="connsiteY851" fmla="*/ 1561009 h 3856037"/>
              <a:gd name="connsiteX852" fmla="*/ 1331122 w 12083644"/>
              <a:gd name="connsiteY852" fmla="*/ 1567498 h 3856037"/>
              <a:gd name="connsiteX853" fmla="*/ 1341901 w 12083644"/>
              <a:gd name="connsiteY853" fmla="*/ 1574207 h 3856037"/>
              <a:gd name="connsiteX854" fmla="*/ 1352569 w 12083644"/>
              <a:gd name="connsiteY854" fmla="*/ 1581246 h 3856037"/>
              <a:gd name="connsiteX855" fmla="*/ 1363127 w 12083644"/>
              <a:gd name="connsiteY855" fmla="*/ 1588285 h 3856037"/>
              <a:gd name="connsiteX856" fmla="*/ 1373356 w 12083644"/>
              <a:gd name="connsiteY856" fmla="*/ 1595654 h 3856037"/>
              <a:gd name="connsiteX857" fmla="*/ 1383364 w 12083644"/>
              <a:gd name="connsiteY857" fmla="*/ 1603023 h 3856037"/>
              <a:gd name="connsiteX858" fmla="*/ 1393153 w 12083644"/>
              <a:gd name="connsiteY858" fmla="*/ 1610392 h 3856037"/>
              <a:gd name="connsiteX859" fmla="*/ 1402832 w 12083644"/>
              <a:gd name="connsiteY859" fmla="*/ 1617981 h 3856037"/>
              <a:gd name="connsiteX860" fmla="*/ 1412180 w 12083644"/>
              <a:gd name="connsiteY860" fmla="*/ 1625679 h 3856037"/>
              <a:gd name="connsiteX861" fmla="*/ 1421418 w 12083644"/>
              <a:gd name="connsiteY861" fmla="*/ 1633268 h 3856037"/>
              <a:gd name="connsiteX862" fmla="*/ 1430327 w 12083644"/>
              <a:gd name="connsiteY862" fmla="*/ 1640967 h 3856037"/>
              <a:gd name="connsiteX863" fmla="*/ 1439126 w 12083644"/>
              <a:gd name="connsiteY863" fmla="*/ 1648776 h 3856037"/>
              <a:gd name="connsiteX864" fmla="*/ 1447484 w 12083644"/>
              <a:gd name="connsiteY864" fmla="*/ 1656585 h 3856037"/>
              <a:gd name="connsiteX865" fmla="*/ 1448686 w 12083644"/>
              <a:gd name="connsiteY865" fmla="*/ 1657691 h 385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Lst>
            <a:rect l="l" t="t" r="r" b="b"/>
            <a:pathLst>
              <a:path w="12083644" h="3856037">
                <a:moveTo>
                  <a:pt x="1448686" y="0"/>
                </a:moveTo>
                <a:lnTo>
                  <a:pt x="10626522" y="0"/>
                </a:lnTo>
                <a:lnTo>
                  <a:pt x="10626522" y="1665492"/>
                </a:lnTo>
                <a:lnTo>
                  <a:pt x="10627801" y="1664283"/>
                </a:lnTo>
                <a:lnTo>
                  <a:pt x="10636159" y="1656585"/>
                </a:lnTo>
                <a:lnTo>
                  <a:pt x="10644518" y="1648776"/>
                </a:lnTo>
                <a:lnTo>
                  <a:pt x="10653316" y="1640967"/>
                </a:lnTo>
                <a:lnTo>
                  <a:pt x="10662226" y="1633268"/>
                </a:lnTo>
                <a:lnTo>
                  <a:pt x="10671464" y="1625679"/>
                </a:lnTo>
                <a:lnTo>
                  <a:pt x="10680812" y="1617981"/>
                </a:lnTo>
                <a:lnTo>
                  <a:pt x="10690490" y="1610392"/>
                </a:lnTo>
                <a:lnTo>
                  <a:pt x="10700280" y="1603023"/>
                </a:lnTo>
                <a:lnTo>
                  <a:pt x="10710288" y="1595654"/>
                </a:lnTo>
                <a:lnTo>
                  <a:pt x="10720516" y="1588285"/>
                </a:lnTo>
                <a:lnTo>
                  <a:pt x="10731074" y="1581246"/>
                </a:lnTo>
                <a:lnTo>
                  <a:pt x="10741742" y="1574207"/>
                </a:lnTo>
                <a:lnTo>
                  <a:pt x="10752522" y="1567498"/>
                </a:lnTo>
                <a:lnTo>
                  <a:pt x="10763520" y="1561009"/>
                </a:lnTo>
                <a:lnTo>
                  <a:pt x="10774848" y="1554411"/>
                </a:lnTo>
                <a:lnTo>
                  <a:pt x="10786286" y="1548361"/>
                </a:lnTo>
                <a:lnTo>
                  <a:pt x="10797834" y="1542422"/>
                </a:lnTo>
                <a:lnTo>
                  <a:pt x="10809712" y="1536703"/>
                </a:lnTo>
                <a:lnTo>
                  <a:pt x="10821810" y="1531204"/>
                </a:lnTo>
                <a:lnTo>
                  <a:pt x="10833798" y="1526035"/>
                </a:lnTo>
                <a:lnTo>
                  <a:pt x="10846226" y="1521196"/>
                </a:lnTo>
                <a:lnTo>
                  <a:pt x="10858764" y="1516686"/>
                </a:lnTo>
                <a:lnTo>
                  <a:pt x="10871412" y="1512397"/>
                </a:lnTo>
                <a:lnTo>
                  <a:pt x="10884280" y="1508548"/>
                </a:lnTo>
                <a:lnTo>
                  <a:pt x="10897368" y="1505028"/>
                </a:lnTo>
                <a:lnTo>
                  <a:pt x="10910456" y="1501949"/>
                </a:lnTo>
                <a:lnTo>
                  <a:pt x="10923874" y="1499309"/>
                </a:lnTo>
                <a:lnTo>
                  <a:pt x="10937402" y="1496890"/>
                </a:lnTo>
                <a:lnTo>
                  <a:pt x="10951040" y="1495020"/>
                </a:lnTo>
                <a:lnTo>
                  <a:pt x="10964678" y="1493590"/>
                </a:lnTo>
                <a:lnTo>
                  <a:pt x="10978646" y="1492600"/>
                </a:lnTo>
                <a:lnTo>
                  <a:pt x="10985794" y="1492380"/>
                </a:lnTo>
                <a:lnTo>
                  <a:pt x="10992724" y="1492160"/>
                </a:lnTo>
                <a:lnTo>
                  <a:pt x="10999872" y="1492160"/>
                </a:lnTo>
                <a:lnTo>
                  <a:pt x="11007022" y="1492160"/>
                </a:lnTo>
                <a:lnTo>
                  <a:pt x="11014170" y="1492380"/>
                </a:lnTo>
                <a:lnTo>
                  <a:pt x="11021320" y="1492820"/>
                </a:lnTo>
                <a:lnTo>
                  <a:pt x="11028468" y="1493150"/>
                </a:lnTo>
                <a:lnTo>
                  <a:pt x="11035838" y="1493810"/>
                </a:lnTo>
                <a:lnTo>
                  <a:pt x="11040236" y="1494580"/>
                </a:lnTo>
                <a:lnTo>
                  <a:pt x="11053104" y="1497439"/>
                </a:lnTo>
                <a:lnTo>
                  <a:pt x="11073782" y="1501949"/>
                </a:lnTo>
                <a:lnTo>
                  <a:pt x="11086870" y="1505248"/>
                </a:lnTo>
                <a:lnTo>
                  <a:pt x="11101496" y="1508658"/>
                </a:lnTo>
                <a:lnTo>
                  <a:pt x="11117884" y="1512947"/>
                </a:lnTo>
                <a:lnTo>
                  <a:pt x="11135702" y="1517676"/>
                </a:lnTo>
                <a:lnTo>
                  <a:pt x="11155058" y="1522955"/>
                </a:lnTo>
                <a:lnTo>
                  <a:pt x="11175736" y="1528895"/>
                </a:lnTo>
                <a:lnTo>
                  <a:pt x="11197512" y="1535493"/>
                </a:lnTo>
                <a:lnTo>
                  <a:pt x="11220828" y="1542642"/>
                </a:lnTo>
                <a:lnTo>
                  <a:pt x="11244914" y="1550341"/>
                </a:lnTo>
                <a:lnTo>
                  <a:pt x="11270210" y="1558700"/>
                </a:lnTo>
                <a:lnTo>
                  <a:pt x="11295396" y="1567059"/>
                </a:lnTo>
                <a:lnTo>
                  <a:pt x="11319044" y="1574647"/>
                </a:lnTo>
                <a:lnTo>
                  <a:pt x="11341480" y="1581576"/>
                </a:lnTo>
                <a:lnTo>
                  <a:pt x="11362926" y="1587735"/>
                </a:lnTo>
                <a:lnTo>
                  <a:pt x="11383164" y="1593014"/>
                </a:lnTo>
                <a:lnTo>
                  <a:pt x="11392952" y="1595434"/>
                </a:lnTo>
                <a:lnTo>
                  <a:pt x="11402520" y="1597524"/>
                </a:lnTo>
                <a:lnTo>
                  <a:pt x="11411758" y="1599613"/>
                </a:lnTo>
                <a:lnTo>
                  <a:pt x="11420778" y="1601373"/>
                </a:lnTo>
                <a:lnTo>
                  <a:pt x="11429576" y="1603023"/>
                </a:lnTo>
                <a:lnTo>
                  <a:pt x="11438154" y="1604233"/>
                </a:lnTo>
                <a:lnTo>
                  <a:pt x="11446514" y="1605443"/>
                </a:lnTo>
                <a:lnTo>
                  <a:pt x="11454652" y="1606542"/>
                </a:lnTo>
                <a:lnTo>
                  <a:pt x="11462570" y="1607312"/>
                </a:lnTo>
                <a:lnTo>
                  <a:pt x="11470600" y="1607752"/>
                </a:lnTo>
                <a:lnTo>
                  <a:pt x="11478078" y="1608192"/>
                </a:lnTo>
                <a:lnTo>
                  <a:pt x="11485668" y="1608302"/>
                </a:lnTo>
                <a:lnTo>
                  <a:pt x="11492816" y="1608192"/>
                </a:lnTo>
                <a:lnTo>
                  <a:pt x="11499964" y="1607972"/>
                </a:lnTo>
                <a:lnTo>
                  <a:pt x="11507114" y="1607312"/>
                </a:lnTo>
                <a:lnTo>
                  <a:pt x="11514042" y="1606762"/>
                </a:lnTo>
                <a:lnTo>
                  <a:pt x="11520862" y="1605663"/>
                </a:lnTo>
                <a:lnTo>
                  <a:pt x="11527350" y="1604453"/>
                </a:lnTo>
                <a:lnTo>
                  <a:pt x="11533840" y="1603023"/>
                </a:lnTo>
                <a:lnTo>
                  <a:pt x="11540438" y="1601593"/>
                </a:lnTo>
                <a:lnTo>
                  <a:pt x="11546708" y="1599723"/>
                </a:lnTo>
                <a:lnTo>
                  <a:pt x="11552866" y="1597524"/>
                </a:lnTo>
                <a:lnTo>
                  <a:pt x="11559246" y="1595434"/>
                </a:lnTo>
                <a:lnTo>
                  <a:pt x="11565514" y="1593674"/>
                </a:lnTo>
                <a:lnTo>
                  <a:pt x="11571894" y="1592025"/>
                </a:lnTo>
                <a:lnTo>
                  <a:pt x="11578162" y="1590595"/>
                </a:lnTo>
                <a:lnTo>
                  <a:pt x="11584542" y="1589385"/>
                </a:lnTo>
                <a:lnTo>
                  <a:pt x="11590810" y="1588285"/>
                </a:lnTo>
                <a:lnTo>
                  <a:pt x="11596970" y="1587515"/>
                </a:lnTo>
                <a:lnTo>
                  <a:pt x="11602908" y="1587075"/>
                </a:lnTo>
                <a:lnTo>
                  <a:pt x="11608628" y="1587075"/>
                </a:lnTo>
                <a:lnTo>
                  <a:pt x="11614128" y="1587075"/>
                </a:lnTo>
                <a:lnTo>
                  <a:pt x="11619296" y="1587735"/>
                </a:lnTo>
                <a:lnTo>
                  <a:pt x="11624136" y="1588285"/>
                </a:lnTo>
                <a:lnTo>
                  <a:pt x="11628644" y="1589605"/>
                </a:lnTo>
                <a:lnTo>
                  <a:pt x="11632934" y="1591035"/>
                </a:lnTo>
                <a:lnTo>
                  <a:pt x="11634804" y="1591805"/>
                </a:lnTo>
                <a:lnTo>
                  <a:pt x="11636564" y="1592795"/>
                </a:lnTo>
                <a:lnTo>
                  <a:pt x="11638214" y="1593894"/>
                </a:lnTo>
                <a:lnTo>
                  <a:pt x="11639864" y="1594884"/>
                </a:lnTo>
                <a:lnTo>
                  <a:pt x="11641292" y="1596314"/>
                </a:lnTo>
                <a:lnTo>
                  <a:pt x="11642722" y="1597524"/>
                </a:lnTo>
                <a:lnTo>
                  <a:pt x="11643712" y="1598954"/>
                </a:lnTo>
                <a:lnTo>
                  <a:pt x="11644812" y="1600383"/>
                </a:lnTo>
                <a:lnTo>
                  <a:pt x="11645802" y="1602033"/>
                </a:lnTo>
                <a:lnTo>
                  <a:pt x="11646572" y="1603903"/>
                </a:lnTo>
                <a:lnTo>
                  <a:pt x="11647012" y="1605663"/>
                </a:lnTo>
                <a:lnTo>
                  <a:pt x="11647672" y="1607532"/>
                </a:lnTo>
                <a:lnTo>
                  <a:pt x="11647892" y="1609622"/>
                </a:lnTo>
                <a:lnTo>
                  <a:pt x="11648002" y="1611822"/>
                </a:lnTo>
                <a:lnTo>
                  <a:pt x="11647892" y="1614021"/>
                </a:lnTo>
                <a:lnTo>
                  <a:pt x="11647672" y="1616551"/>
                </a:lnTo>
                <a:lnTo>
                  <a:pt x="11647232" y="1618970"/>
                </a:lnTo>
                <a:lnTo>
                  <a:pt x="11646572" y="1621390"/>
                </a:lnTo>
                <a:lnTo>
                  <a:pt x="11645802" y="1624250"/>
                </a:lnTo>
                <a:lnTo>
                  <a:pt x="11644812" y="1627109"/>
                </a:lnTo>
                <a:lnTo>
                  <a:pt x="11643602" y="1629969"/>
                </a:lnTo>
                <a:lnTo>
                  <a:pt x="11642172" y="1633048"/>
                </a:lnTo>
                <a:lnTo>
                  <a:pt x="11640742" y="1636348"/>
                </a:lnTo>
                <a:lnTo>
                  <a:pt x="11638874" y="1639647"/>
                </a:lnTo>
                <a:lnTo>
                  <a:pt x="11636784" y="1643057"/>
                </a:lnTo>
                <a:lnTo>
                  <a:pt x="11634364" y="1646576"/>
                </a:lnTo>
                <a:lnTo>
                  <a:pt x="11629304" y="1654055"/>
                </a:lnTo>
                <a:lnTo>
                  <a:pt x="11622926" y="1662084"/>
                </a:lnTo>
                <a:lnTo>
                  <a:pt x="11615776" y="1670662"/>
                </a:lnTo>
                <a:lnTo>
                  <a:pt x="11607638" y="1679791"/>
                </a:lnTo>
                <a:lnTo>
                  <a:pt x="11598400" y="1689579"/>
                </a:lnTo>
                <a:lnTo>
                  <a:pt x="11597410" y="1690679"/>
                </a:lnTo>
                <a:lnTo>
                  <a:pt x="11594550" y="1693759"/>
                </a:lnTo>
                <a:lnTo>
                  <a:pt x="11589820" y="1698378"/>
                </a:lnTo>
                <a:lnTo>
                  <a:pt x="11586522" y="1701238"/>
                </a:lnTo>
                <a:lnTo>
                  <a:pt x="11583112" y="1704317"/>
                </a:lnTo>
                <a:lnTo>
                  <a:pt x="11579042" y="1707617"/>
                </a:lnTo>
                <a:lnTo>
                  <a:pt x="11574314" y="1711246"/>
                </a:lnTo>
                <a:lnTo>
                  <a:pt x="11569254" y="1714985"/>
                </a:lnTo>
                <a:lnTo>
                  <a:pt x="11563754" y="1718615"/>
                </a:lnTo>
                <a:lnTo>
                  <a:pt x="11557376" y="1722464"/>
                </a:lnTo>
                <a:lnTo>
                  <a:pt x="11550886" y="1726424"/>
                </a:lnTo>
                <a:lnTo>
                  <a:pt x="11543738" y="1730053"/>
                </a:lnTo>
                <a:lnTo>
                  <a:pt x="11535930" y="1733683"/>
                </a:lnTo>
                <a:lnTo>
                  <a:pt x="11527790" y="1737422"/>
                </a:lnTo>
                <a:lnTo>
                  <a:pt x="11518992" y="1740831"/>
                </a:lnTo>
                <a:lnTo>
                  <a:pt x="11509534" y="1743911"/>
                </a:lnTo>
                <a:lnTo>
                  <a:pt x="11499744" y="1746990"/>
                </a:lnTo>
                <a:lnTo>
                  <a:pt x="11489406" y="1749630"/>
                </a:lnTo>
                <a:lnTo>
                  <a:pt x="11478518" y="1751940"/>
                </a:lnTo>
                <a:lnTo>
                  <a:pt x="11472800" y="1752929"/>
                </a:lnTo>
                <a:lnTo>
                  <a:pt x="11466860" y="1753919"/>
                </a:lnTo>
                <a:lnTo>
                  <a:pt x="11461030" y="1754579"/>
                </a:lnTo>
                <a:lnTo>
                  <a:pt x="11454872" y="1755349"/>
                </a:lnTo>
                <a:lnTo>
                  <a:pt x="11448712" y="1756009"/>
                </a:lnTo>
                <a:lnTo>
                  <a:pt x="11442444" y="1756449"/>
                </a:lnTo>
                <a:lnTo>
                  <a:pt x="11435844" y="1756559"/>
                </a:lnTo>
                <a:lnTo>
                  <a:pt x="11429136" y="1756779"/>
                </a:lnTo>
                <a:lnTo>
                  <a:pt x="11422426" y="1756999"/>
                </a:lnTo>
                <a:lnTo>
                  <a:pt x="11415388" y="1756779"/>
                </a:lnTo>
                <a:lnTo>
                  <a:pt x="11408240" y="1756559"/>
                </a:lnTo>
                <a:lnTo>
                  <a:pt x="11401090" y="1756229"/>
                </a:lnTo>
                <a:lnTo>
                  <a:pt x="11393832" y="1755569"/>
                </a:lnTo>
                <a:lnTo>
                  <a:pt x="11386242" y="1754799"/>
                </a:lnTo>
                <a:lnTo>
                  <a:pt x="11378654" y="1753919"/>
                </a:lnTo>
                <a:lnTo>
                  <a:pt x="11370734" y="1752710"/>
                </a:lnTo>
                <a:lnTo>
                  <a:pt x="11362706" y="1751500"/>
                </a:lnTo>
                <a:lnTo>
                  <a:pt x="11354788" y="1750070"/>
                </a:lnTo>
                <a:lnTo>
                  <a:pt x="11346428" y="1748420"/>
                </a:lnTo>
                <a:lnTo>
                  <a:pt x="11338070" y="1746550"/>
                </a:lnTo>
                <a:lnTo>
                  <a:pt x="11327182" y="1744131"/>
                </a:lnTo>
                <a:lnTo>
                  <a:pt x="11315964" y="1741271"/>
                </a:lnTo>
                <a:lnTo>
                  <a:pt x="11304526" y="1737972"/>
                </a:lnTo>
                <a:lnTo>
                  <a:pt x="11292648" y="1734782"/>
                </a:lnTo>
                <a:lnTo>
                  <a:pt x="11268230" y="1727633"/>
                </a:lnTo>
                <a:lnTo>
                  <a:pt x="11243484" y="1719825"/>
                </a:lnTo>
                <a:lnTo>
                  <a:pt x="11218958" y="1712236"/>
                </a:lnTo>
                <a:lnTo>
                  <a:pt x="11194872" y="1705307"/>
                </a:lnTo>
                <a:lnTo>
                  <a:pt x="11183434" y="1702117"/>
                </a:lnTo>
                <a:lnTo>
                  <a:pt x="11172216" y="1699258"/>
                </a:lnTo>
                <a:lnTo>
                  <a:pt x="11161438" y="1696618"/>
                </a:lnTo>
                <a:lnTo>
                  <a:pt x="11150990" y="1694309"/>
                </a:lnTo>
                <a:lnTo>
                  <a:pt x="11141200" y="1692439"/>
                </a:lnTo>
                <a:lnTo>
                  <a:pt x="11132182" y="1691009"/>
                </a:lnTo>
                <a:lnTo>
                  <a:pt x="11127672" y="1690679"/>
                </a:lnTo>
                <a:lnTo>
                  <a:pt x="11123604" y="1690459"/>
                </a:lnTo>
                <a:lnTo>
                  <a:pt x="11119754" y="1690239"/>
                </a:lnTo>
                <a:lnTo>
                  <a:pt x="11115794" y="1690239"/>
                </a:lnTo>
                <a:lnTo>
                  <a:pt x="11112386" y="1690239"/>
                </a:lnTo>
                <a:lnTo>
                  <a:pt x="11108866" y="1690679"/>
                </a:lnTo>
                <a:lnTo>
                  <a:pt x="11105786" y="1691009"/>
                </a:lnTo>
                <a:lnTo>
                  <a:pt x="11102816" y="1691669"/>
                </a:lnTo>
                <a:lnTo>
                  <a:pt x="11100068" y="1692439"/>
                </a:lnTo>
                <a:lnTo>
                  <a:pt x="11097648" y="1693539"/>
                </a:lnTo>
                <a:lnTo>
                  <a:pt x="11095668" y="1694749"/>
                </a:lnTo>
                <a:lnTo>
                  <a:pt x="11093578" y="1696178"/>
                </a:lnTo>
                <a:lnTo>
                  <a:pt x="11091928" y="1697828"/>
                </a:lnTo>
                <a:lnTo>
                  <a:pt x="11090498" y="1699588"/>
                </a:lnTo>
                <a:lnTo>
                  <a:pt x="11089508" y="1701678"/>
                </a:lnTo>
                <a:lnTo>
                  <a:pt x="11088738" y="1704097"/>
                </a:lnTo>
                <a:lnTo>
                  <a:pt x="11088080" y="1706517"/>
                </a:lnTo>
                <a:lnTo>
                  <a:pt x="11087860" y="1709376"/>
                </a:lnTo>
                <a:lnTo>
                  <a:pt x="11087860" y="1712236"/>
                </a:lnTo>
                <a:lnTo>
                  <a:pt x="11088298" y="1715755"/>
                </a:lnTo>
                <a:lnTo>
                  <a:pt x="11089068" y="1719275"/>
                </a:lnTo>
                <a:lnTo>
                  <a:pt x="11090168" y="1723124"/>
                </a:lnTo>
                <a:lnTo>
                  <a:pt x="11091598" y="1727194"/>
                </a:lnTo>
                <a:lnTo>
                  <a:pt x="11093358" y="1731483"/>
                </a:lnTo>
                <a:lnTo>
                  <a:pt x="11095448" y="1736212"/>
                </a:lnTo>
                <a:lnTo>
                  <a:pt x="11098088" y="1741051"/>
                </a:lnTo>
                <a:lnTo>
                  <a:pt x="11100946" y="1746441"/>
                </a:lnTo>
                <a:lnTo>
                  <a:pt x="11104246" y="1751940"/>
                </a:lnTo>
                <a:lnTo>
                  <a:pt x="11105456" y="1753149"/>
                </a:lnTo>
                <a:lnTo>
                  <a:pt x="11108866" y="1756559"/>
                </a:lnTo>
                <a:lnTo>
                  <a:pt x="11114804" y="1761948"/>
                </a:lnTo>
                <a:lnTo>
                  <a:pt x="11122944" y="1768657"/>
                </a:lnTo>
                <a:lnTo>
                  <a:pt x="11128112" y="1772286"/>
                </a:lnTo>
                <a:lnTo>
                  <a:pt x="11133392" y="1776356"/>
                </a:lnTo>
                <a:lnTo>
                  <a:pt x="11139550" y="1780645"/>
                </a:lnTo>
                <a:lnTo>
                  <a:pt x="11146040" y="1785154"/>
                </a:lnTo>
                <a:lnTo>
                  <a:pt x="11152968" y="1789664"/>
                </a:lnTo>
                <a:lnTo>
                  <a:pt x="11160778" y="1794173"/>
                </a:lnTo>
                <a:lnTo>
                  <a:pt x="11168696" y="1798902"/>
                </a:lnTo>
                <a:lnTo>
                  <a:pt x="11177276" y="1803522"/>
                </a:lnTo>
                <a:lnTo>
                  <a:pt x="11186514" y="1808031"/>
                </a:lnTo>
                <a:lnTo>
                  <a:pt x="11196082" y="1812540"/>
                </a:lnTo>
                <a:lnTo>
                  <a:pt x="11206090" y="1816829"/>
                </a:lnTo>
                <a:lnTo>
                  <a:pt x="11216758" y="1820899"/>
                </a:lnTo>
                <a:lnTo>
                  <a:pt x="11227758" y="1824748"/>
                </a:lnTo>
                <a:lnTo>
                  <a:pt x="11239196" y="1828268"/>
                </a:lnTo>
                <a:lnTo>
                  <a:pt x="11251074" y="1831567"/>
                </a:lnTo>
                <a:lnTo>
                  <a:pt x="11263502" y="1834647"/>
                </a:lnTo>
                <a:lnTo>
                  <a:pt x="11269880" y="1835857"/>
                </a:lnTo>
                <a:lnTo>
                  <a:pt x="11276370" y="1837066"/>
                </a:lnTo>
                <a:lnTo>
                  <a:pt x="11282858" y="1838056"/>
                </a:lnTo>
                <a:lnTo>
                  <a:pt x="11289678" y="1839046"/>
                </a:lnTo>
                <a:lnTo>
                  <a:pt x="11296386" y="1839926"/>
                </a:lnTo>
                <a:lnTo>
                  <a:pt x="11303316" y="1840476"/>
                </a:lnTo>
                <a:lnTo>
                  <a:pt x="11310244" y="1841136"/>
                </a:lnTo>
                <a:lnTo>
                  <a:pt x="11317394" y="1841576"/>
                </a:lnTo>
                <a:lnTo>
                  <a:pt x="11324542" y="1841906"/>
                </a:lnTo>
                <a:lnTo>
                  <a:pt x="11331912" y="1842126"/>
                </a:lnTo>
                <a:lnTo>
                  <a:pt x="11339280" y="1841906"/>
                </a:lnTo>
                <a:lnTo>
                  <a:pt x="11346868" y="1841906"/>
                </a:lnTo>
                <a:lnTo>
                  <a:pt x="11354348" y="1841576"/>
                </a:lnTo>
                <a:lnTo>
                  <a:pt x="11362156" y="1840916"/>
                </a:lnTo>
                <a:lnTo>
                  <a:pt x="11369856" y="1840366"/>
                </a:lnTo>
                <a:lnTo>
                  <a:pt x="11377884" y="1839486"/>
                </a:lnTo>
                <a:lnTo>
                  <a:pt x="11393612" y="1837286"/>
                </a:lnTo>
                <a:lnTo>
                  <a:pt x="11409338" y="1834757"/>
                </a:lnTo>
                <a:lnTo>
                  <a:pt x="11425066" y="1832117"/>
                </a:lnTo>
                <a:lnTo>
                  <a:pt x="11440574" y="1829038"/>
                </a:lnTo>
                <a:lnTo>
                  <a:pt x="11455862" y="1825848"/>
                </a:lnTo>
                <a:lnTo>
                  <a:pt x="11471150" y="1822109"/>
                </a:lnTo>
                <a:lnTo>
                  <a:pt x="11486326" y="1818259"/>
                </a:lnTo>
                <a:lnTo>
                  <a:pt x="11501394" y="1813970"/>
                </a:lnTo>
                <a:lnTo>
                  <a:pt x="11516352" y="1809461"/>
                </a:lnTo>
                <a:lnTo>
                  <a:pt x="11531200" y="1804951"/>
                </a:lnTo>
                <a:lnTo>
                  <a:pt x="11545938" y="1800112"/>
                </a:lnTo>
                <a:lnTo>
                  <a:pt x="11560676" y="1794943"/>
                </a:lnTo>
                <a:lnTo>
                  <a:pt x="11575084" y="1789664"/>
                </a:lnTo>
                <a:lnTo>
                  <a:pt x="11589382" y="1784165"/>
                </a:lnTo>
                <a:lnTo>
                  <a:pt x="11603678" y="1778665"/>
                </a:lnTo>
                <a:lnTo>
                  <a:pt x="11617976" y="1772726"/>
                </a:lnTo>
                <a:lnTo>
                  <a:pt x="11631944" y="1766787"/>
                </a:lnTo>
                <a:lnTo>
                  <a:pt x="11646022" y="1760628"/>
                </a:lnTo>
                <a:lnTo>
                  <a:pt x="11659660" y="1754359"/>
                </a:lnTo>
                <a:lnTo>
                  <a:pt x="11673518" y="1747980"/>
                </a:lnTo>
                <a:lnTo>
                  <a:pt x="11687046" y="1741711"/>
                </a:lnTo>
                <a:lnTo>
                  <a:pt x="11700574" y="1735002"/>
                </a:lnTo>
                <a:lnTo>
                  <a:pt x="11727300" y="1721694"/>
                </a:lnTo>
                <a:lnTo>
                  <a:pt x="11753476" y="1708166"/>
                </a:lnTo>
                <a:lnTo>
                  <a:pt x="11779102" y="1694529"/>
                </a:lnTo>
                <a:lnTo>
                  <a:pt x="11804508" y="1680671"/>
                </a:lnTo>
                <a:lnTo>
                  <a:pt x="11829364" y="1666923"/>
                </a:lnTo>
                <a:lnTo>
                  <a:pt x="11841462" y="1660434"/>
                </a:lnTo>
                <a:lnTo>
                  <a:pt x="11852900" y="1654275"/>
                </a:lnTo>
                <a:lnTo>
                  <a:pt x="11864118" y="1648336"/>
                </a:lnTo>
                <a:lnTo>
                  <a:pt x="11874676" y="1643057"/>
                </a:lnTo>
                <a:lnTo>
                  <a:pt x="11884906" y="1638217"/>
                </a:lnTo>
                <a:lnTo>
                  <a:pt x="11894694" y="1633488"/>
                </a:lnTo>
                <a:lnTo>
                  <a:pt x="11903932" y="1629419"/>
                </a:lnTo>
                <a:lnTo>
                  <a:pt x="11912950" y="1625349"/>
                </a:lnTo>
                <a:lnTo>
                  <a:pt x="11921530" y="1621830"/>
                </a:lnTo>
                <a:lnTo>
                  <a:pt x="11929448" y="1618530"/>
                </a:lnTo>
                <a:lnTo>
                  <a:pt x="11937256" y="1615451"/>
                </a:lnTo>
                <a:lnTo>
                  <a:pt x="11944516" y="1612811"/>
                </a:lnTo>
                <a:lnTo>
                  <a:pt x="11958044" y="1608192"/>
                </a:lnTo>
                <a:lnTo>
                  <a:pt x="11970252" y="1604233"/>
                </a:lnTo>
                <a:lnTo>
                  <a:pt x="11981140" y="1601153"/>
                </a:lnTo>
                <a:lnTo>
                  <a:pt x="11990928" y="1598954"/>
                </a:lnTo>
                <a:lnTo>
                  <a:pt x="11999288" y="1597084"/>
                </a:lnTo>
                <a:lnTo>
                  <a:pt x="12006876" y="1595654"/>
                </a:lnTo>
                <a:lnTo>
                  <a:pt x="12018864" y="1593454"/>
                </a:lnTo>
                <a:lnTo>
                  <a:pt x="12023594" y="1592465"/>
                </a:lnTo>
                <a:lnTo>
                  <a:pt x="12027442" y="1591365"/>
                </a:lnTo>
                <a:lnTo>
                  <a:pt x="12029532" y="1590815"/>
                </a:lnTo>
                <a:lnTo>
                  <a:pt x="12031952" y="1590375"/>
                </a:lnTo>
                <a:lnTo>
                  <a:pt x="12034812" y="1590155"/>
                </a:lnTo>
                <a:lnTo>
                  <a:pt x="12037892" y="1589935"/>
                </a:lnTo>
                <a:lnTo>
                  <a:pt x="12041190" y="1589935"/>
                </a:lnTo>
                <a:lnTo>
                  <a:pt x="12044600" y="1590155"/>
                </a:lnTo>
                <a:lnTo>
                  <a:pt x="12048340" y="1590375"/>
                </a:lnTo>
                <a:lnTo>
                  <a:pt x="12051968" y="1591035"/>
                </a:lnTo>
                <a:lnTo>
                  <a:pt x="12055708" y="1591585"/>
                </a:lnTo>
                <a:lnTo>
                  <a:pt x="12059558" y="1592465"/>
                </a:lnTo>
                <a:lnTo>
                  <a:pt x="12062968" y="1593454"/>
                </a:lnTo>
                <a:lnTo>
                  <a:pt x="12066486" y="1594884"/>
                </a:lnTo>
                <a:lnTo>
                  <a:pt x="12070006" y="1596314"/>
                </a:lnTo>
                <a:lnTo>
                  <a:pt x="12072976" y="1597964"/>
                </a:lnTo>
                <a:lnTo>
                  <a:pt x="12075726" y="1599723"/>
                </a:lnTo>
                <a:lnTo>
                  <a:pt x="12078144" y="1602033"/>
                </a:lnTo>
                <a:lnTo>
                  <a:pt x="12079354" y="1603243"/>
                </a:lnTo>
                <a:lnTo>
                  <a:pt x="12080124" y="1604453"/>
                </a:lnTo>
                <a:lnTo>
                  <a:pt x="12081224" y="1605663"/>
                </a:lnTo>
                <a:lnTo>
                  <a:pt x="12081774" y="1607092"/>
                </a:lnTo>
                <a:lnTo>
                  <a:pt x="12082434" y="1608522"/>
                </a:lnTo>
                <a:lnTo>
                  <a:pt x="12082984" y="1609952"/>
                </a:lnTo>
                <a:lnTo>
                  <a:pt x="12083204" y="1611602"/>
                </a:lnTo>
                <a:lnTo>
                  <a:pt x="12083424" y="1613251"/>
                </a:lnTo>
                <a:lnTo>
                  <a:pt x="12083644" y="1615121"/>
                </a:lnTo>
                <a:lnTo>
                  <a:pt x="12083424" y="1616771"/>
                </a:lnTo>
                <a:lnTo>
                  <a:pt x="12083204" y="1618530"/>
                </a:lnTo>
                <a:lnTo>
                  <a:pt x="12082874" y="1620620"/>
                </a:lnTo>
                <a:lnTo>
                  <a:pt x="12081994" y="1622600"/>
                </a:lnTo>
                <a:lnTo>
                  <a:pt x="12081444" y="1624690"/>
                </a:lnTo>
                <a:lnTo>
                  <a:pt x="12080344" y="1626889"/>
                </a:lnTo>
                <a:lnTo>
                  <a:pt x="12079134" y="1629199"/>
                </a:lnTo>
                <a:lnTo>
                  <a:pt x="12077704" y="1631398"/>
                </a:lnTo>
                <a:lnTo>
                  <a:pt x="12076056" y="1633928"/>
                </a:lnTo>
                <a:lnTo>
                  <a:pt x="12074296" y="1636348"/>
                </a:lnTo>
                <a:lnTo>
                  <a:pt x="12072206" y="1638767"/>
                </a:lnTo>
                <a:lnTo>
                  <a:pt x="12067256" y="1644266"/>
                </a:lnTo>
                <a:lnTo>
                  <a:pt x="12061538" y="1649986"/>
                </a:lnTo>
                <a:lnTo>
                  <a:pt x="12054828" y="1656145"/>
                </a:lnTo>
                <a:lnTo>
                  <a:pt x="12046910" y="1662414"/>
                </a:lnTo>
                <a:lnTo>
                  <a:pt x="12037892" y="1669453"/>
                </a:lnTo>
                <a:lnTo>
                  <a:pt x="12027662" y="1676601"/>
                </a:lnTo>
                <a:lnTo>
                  <a:pt x="12021174" y="1680231"/>
                </a:lnTo>
                <a:lnTo>
                  <a:pt x="12002586" y="1691009"/>
                </a:lnTo>
                <a:lnTo>
                  <a:pt x="11989718" y="1698818"/>
                </a:lnTo>
                <a:lnTo>
                  <a:pt x="11974430" y="1707947"/>
                </a:lnTo>
                <a:lnTo>
                  <a:pt x="11957054" y="1718835"/>
                </a:lnTo>
                <a:lnTo>
                  <a:pt x="11938026" y="1731043"/>
                </a:lnTo>
                <a:lnTo>
                  <a:pt x="11917570" y="1744351"/>
                </a:lnTo>
                <a:lnTo>
                  <a:pt x="11895794" y="1759089"/>
                </a:lnTo>
                <a:lnTo>
                  <a:pt x="11873136" y="1774926"/>
                </a:lnTo>
                <a:lnTo>
                  <a:pt x="11849600" y="1791753"/>
                </a:lnTo>
                <a:lnTo>
                  <a:pt x="11837612" y="1800552"/>
                </a:lnTo>
                <a:lnTo>
                  <a:pt x="11825514" y="1809461"/>
                </a:lnTo>
                <a:lnTo>
                  <a:pt x="11813306" y="1818919"/>
                </a:lnTo>
                <a:lnTo>
                  <a:pt x="11801208" y="1828268"/>
                </a:lnTo>
                <a:lnTo>
                  <a:pt x="11789000" y="1838056"/>
                </a:lnTo>
                <a:lnTo>
                  <a:pt x="11776902" y="1847845"/>
                </a:lnTo>
                <a:lnTo>
                  <a:pt x="11764694" y="1857853"/>
                </a:lnTo>
                <a:lnTo>
                  <a:pt x="11752816" y="1868301"/>
                </a:lnTo>
                <a:lnTo>
                  <a:pt x="11740388" y="1878750"/>
                </a:lnTo>
                <a:lnTo>
                  <a:pt x="11727520" y="1889528"/>
                </a:lnTo>
                <a:lnTo>
                  <a:pt x="11713772" y="1900746"/>
                </a:lnTo>
                <a:lnTo>
                  <a:pt x="11699474" y="1911965"/>
                </a:lnTo>
                <a:lnTo>
                  <a:pt x="11684626" y="1923403"/>
                </a:lnTo>
                <a:lnTo>
                  <a:pt x="11669118" y="1934841"/>
                </a:lnTo>
                <a:lnTo>
                  <a:pt x="11652732" y="1946499"/>
                </a:lnTo>
                <a:lnTo>
                  <a:pt x="11635794" y="1957937"/>
                </a:lnTo>
                <a:lnTo>
                  <a:pt x="11626996" y="1963437"/>
                </a:lnTo>
                <a:lnTo>
                  <a:pt x="11618196" y="1969156"/>
                </a:lnTo>
                <a:lnTo>
                  <a:pt x="11609068" y="1974655"/>
                </a:lnTo>
                <a:lnTo>
                  <a:pt x="11599830" y="1980154"/>
                </a:lnTo>
                <a:lnTo>
                  <a:pt x="11590480" y="1985763"/>
                </a:lnTo>
                <a:lnTo>
                  <a:pt x="11580802" y="1991262"/>
                </a:lnTo>
                <a:lnTo>
                  <a:pt x="11571014" y="1996541"/>
                </a:lnTo>
                <a:lnTo>
                  <a:pt x="11561006" y="2001601"/>
                </a:lnTo>
                <a:lnTo>
                  <a:pt x="11550998" y="2006770"/>
                </a:lnTo>
                <a:lnTo>
                  <a:pt x="11540658" y="2011829"/>
                </a:lnTo>
                <a:lnTo>
                  <a:pt x="11530210" y="2016778"/>
                </a:lnTo>
                <a:lnTo>
                  <a:pt x="11519542" y="2021617"/>
                </a:lnTo>
                <a:lnTo>
                  <a:pt x="11508764" y="2026127"/>
                </a:lnTo>
                <a:lnTo>
                  <a:pt x="11497766" y="2030856"/>
                </a:lnTo>
                <a:lnTo>
                  <a:pt x="11486658" y="2035145"/>
                </a:lnTo>
                <a:lnTo>
                  <a:pt x="11475218" y="2039435"/>
                </a:lnTo>
                <a:lnTo>
                  <a:pt x="11463890" y="2043504"/>
                </a:lnTo>
                <a:lnTo>
                  <a:pt x="11452232" y="2047353"/>
                </a:lnTo>
                <a:lnTo>
                  <a:pt x="11440134" y="2051093"/>
                </a:lnTo>
                <a:lnTo>
                  <a:pt x="11428146" y="2054722"/>
                </a:lnTo>
                <a:lnTo>
                  <a:pt x="11416048" y="2058022"/>
                </a:lnTo>
                <a:lnTo>
                  <a:pt x="11403620" y="2061101"/>
                </a:lnTo>
                <a:lnTo>
                  <a:pt x="11390972" y="2064071"/>
                </a:lnTo>
                <a:lnTo>
                  <a:pt x="11378324" y="2066820"/>
                </a:lnTo>
                <a:lnTo>
                  <a:pt x="11365236" y="2069240"/>
                </a:lnTo>
                <a:lnTo>
                  <a:pt x="11352148" y="2071440"/>
                </a:lnTo>
                <a:lnTo>
                  <a:pt x="11338840" y="2073529"/>
                </a:lnTo>
                <a:lnTo>
                  <a:pt x="11325422" y="2075399"/>
                </a:lnTo>
                <a:lnTo>
                  <a:pt x="11311674" y="2076829"/>
                </a:lnTo>
                <a:lnTo>
                  <a:pt x="11297816" y="2078039"/>
                </a:lnTo>
                <a:lnTo>
                  <a:pt x="11283958" y="2079029"/>
                </a:lnTo>
                <a:lnTo>
                  <a:pt x="11269660" y="2079798"/>
                </a:lnTo>
                <a:lnTo>
                  <a:pt x="11255362" y="2080238"/>
                </a:lnTo>
                <a:lnTo>
                  <a:pt x="11240626" y="2080238"/>
                </a:lnTo>
                <a:lnTo>
                  <a:pt x="11225888" y="2080018"/>
                </a:lnTo>
                <a:lnTo>
                  <a:pt x="11211040" y="2079688"/>
                </a:lnTo>
                <a:lnTo>
                  <a:pt x="11195862" y="2078809"/>
                </a:lnTo>
                <a:lnTo>
                  <a:pt x="11180574" y="2077599"/>
                </a:lnTo>
                <a:lnTo>
                  <a:pt x="11165068" y="2076169"/>
                </a:lnTo>
                <a:lnTo>
                  <a:pt x="11149340" y="2074079"/>
                </a:lnTo>
                <a:lnTo>
                  <a:pt x="11133612" y="2072100"/>
                </a:lnTo>
                <a:lnTo>
                  <a:pt x="11117444" y="2069460"/>
                </a:lnTo>
                <a:lnTo>
                  <a:pt x="11101386" y="2066600"/>
                </a:lnTo>
                <a:lnTo>
                  <a:pt x="11084780" y="2063301"/>
                </a:lnTo>
                <a:lnTo>
                  <a:pt x="11068282" y="2059452"/>
                </a:lnTo>
                <a:lnTo>
                  <a:pt x="11051564" y="2055382"/>
                </a:lnTo>
                <a:lnTo>
                  <a:pt x="11034518" y="2050873"/>
                </a:lnTo>
                <a:lnTo>
                  <a:pt x="11017250" y="2045924"/>
                </a:lnTo>
                <a:lnTo>
                  <a:pt x="10993714" y="2038225"/>
                </a:lnTo>
                <a:lnTo>
                  <a:pt x="10970838" y="2030856"/>
                </a:lnTo>
                <a:lnTo>
                  <a:pt x="10948950" y="2023927"/>
                </a:lnTo>
                <a:lnTo>
                  <a:pt x="10927504" y="2017328"/>
                </a:lnTo>
                <a:lnTo>
                  <a:pt x="10906938" y="2011059"/>
                </a:lnTo>
                <a:lnTo>
                  <a:pt x="10886920" y="2005340"/>
                </a:lnTo>
                <a:lnTo>
                  <a:pt x="10867674" y="1999841"/>
                </a:lnTo>
                <a:lnTo>
                  <a:pt x="10849086" y="1994892"/>
                </a:lnTo>
                <a:lnTo>
                  <a:pt x="10830940" y="1990162"/>
                </a:lnTo>
                <a:lnTo>
                  <a:pt x="10813562" y="1986093"/>
                </a:lnTo>
                <a:lnTo>
                  <a:pt x="10796624" y="1982464"/>
                </a:lnTo>
                <a:lnTo>
                  <a:pt x="10780346" y="1978944"/>
                </a:lnTo>
                <a:lnTo>
                  <a:pt x="10764620" y="1976085"/>
                </a:lnTo>
                <a:lnTo>
                  <a:pt x="10749222" y="1973665"/>
                </a:lnTo>
                <a:lnTo>
                  <a:pt x="10734374" y="1971575"/>
                </a:lnTo>
                <a:lnTo>
                  <a:pt x="10720076" y="1970036"/>
                </a:lnTo>
                <a:lnTo>
                  <a:pt x="10706218" y="1968716"/>
                </a:lnTo>
                <a:lnTo>
                  <a:pt x="10692470" y="1968166"/>
                </a:lnTo>
                <a:lnTo>
                  <a:pt x="10679382" y="1967726"/>
                </a:lnTo>
                <a:lnTo>
                  <a:pt x="10666734" y="1967946"/>
                </a:lnTo>
                <a:lnTo>
                  <a:pt x="10654306" y="1968606"/>
                </a:lnTo>
                <a:lnTo>
                  <a:pt x="10642208" y="1969816"/>
                </a:lnTo>
                <a:lnTo>
                  <a:pt x="10636379" y="1970366"/>
                </a:lnTo>
                <a:lnTo>
                  <a:pt x="10630440" y="1971245"/>
                </a:lnTo>
                <a:lnTo>
                  <a:pt x="10626522" y="1971923"/>
                </a:lnTo>
                <a:lnTo>
                  <a:pt x="10626522" y="3856037"/>
                </a:lnTo>
                <a:lnTo>
                  <a:pt x="1448686" y="3856037"/>
                </a:lnTo>
                <a:lnTo>
                  <a:pt x="1448686" y="1970576"/>
                </a:lnTo>
                <a:lnTo>
                  <a:pt x="1447264" y="1970366"/>
                </a:lnTo>
                <a:lnTo>
                  <a:pt x="1441435" y="1969816"/>
                </a:lnTo>
                <a:lnTo>
                  <a:pt x="1429337" y="1968606"/>
                </a:lnTo>
                <a:lnTo>
                  <a:pt x="1416910" y="1967946"/>
                </a:lnTo>
                <a:lnTo>
                  <a:pt x="1404261" y="1967726"/>
                </a:lnTo>
                <a:lnTo>
                  <a:pt x="1391173" y="1968166"/>
                </a:lnTo>
                <a:lnTo>
                  <a:pt x="1377425" y="1968716"/>
                </a:lnTo>
                <a:lnTo>
                  <a:pt x="1363567" y="1970036"/>
                </a:lnTo>
                <a:lnTo>
                  <a:pt x="1349270" y="1971575"/>
                </a:lnTo>
                <a:lnTo>
                  <a:pt x="1334422" y="1973665"/>
                </a:lnTo>
                <a:lnTo>
                  <a:pt x="1319024" y="1976085"/>
                </a:lnTo>
                <a:lnTo>
                  <a:pt x="1303297" y="1978944"/>
                </a:lnTo>
                <a:lnTo>
                  <a:pt x="1287019" y="1982464"/>
                </a:lnTo>
                <a:lnTo>
                  <a:pt x="1270082" y="1986093"/>
                </a:lnTo>
                <a:lnTo>
                  <a:pt x="1252705" y="1990162"/>
                </a:lnTo>
                <a:lnTo>
                  <a:pt x="1234558" y="1994892"/>
                </a:lnTo>
                <a:lnTo>
                  <a:pt x="1215970" y="1999841"/>
                </a:lnTo>
                <a:lnTo>
                  <a:pt x="1196723" y="2005340"/>
                </a:lnTo>
                <a:lnTo>
                  <a:pt x="1176707" y="2011059"/>
                </a:lnTo>
                <a:lnTo>
                  <a:pt x="1156140" y="2017328"/>
                </a:lnTo>
                <a:lnTo>
                  <a:pt x="1134693" y="2023927"/>
                </a:lnTo>
                <a:lnTo>
                  <a:pt x="1112806" y="2030856"/>
                </a:lnTo>
                <a:lnTo>
                  <a:pt x="1089930" y="2038225"/>
                </a:lnTo>
                <a:lnTo>
                  <a:pt x="1066394" y="2045924"/>
                </a:lnTo>
                <a:lnTo>
                  <a:pt x="1049126" y="2050873"/>
                </a:lnTo>
                <a:lnTo>
                  <a:pt x="1032079" y="2055382"/>
                </a:lnTo>
                <a:lnTo>
                  <a:pt x="1015362" y="2059452"/>
                </a:lnTo>
                <a:lnTo>
                  <a:pt x="998864" y="2063301"/>
                </a:lnTo>
                <a:lnTo>
                  <a:pt x="982257" y="2066600"/>
                </a:lnTo>
                <a:lnTo>
                  <a:pt x="966199" y="2069460"/>
                </a:lnTo>
                <a:lnTo>
                  <a:pt x="950032" y="2072100"/>
                </a:lnTo>
                <a:lnTo>
                  <a:pt x="934304" y="2074079"/>
                </a:lnTo>
                <a:lnTo>
                  <a:pt x="918577" y="2076169"/>
                </a:lnTo>
                <a:lnTo>
                  <a:pt x="903069" y="2077599"/>
                </a:lnTo>
                <a:lnTo>
                  <a:pt x="887782" y="2078809"/>
                </a:lnTo>
                <a:lnTo>
                  <a:pt x="872604" y="2079688"/>
                </a:lnTo>
                <a:lnTo>
                  <a:pt x="857756" y="2080018"/>
                </a:lnTo>
                <a:lnTo>
                  <a:pt x="843019" y="2080238"/>
                </a:lnTo>
                <a:lnTo>
                  <a:pt x="828282" y="2080238"/>
                </a:lnTo>
                <a:lnTo>
                  <a:pt x="813983" y="2079798"/>
                </a:lnTo>
                <a:lnTo>
                  <a:pt x="799685" y="2079029"/>
                </a:lnTo>
                <a:lnTo>
                  <a:pt x="785827" y="2078039"/>
                </a:lnTo>
                <a:lnTo>
                  <a:pt x="771971" y="2076829"/>
                </a:lnTo>
                <a:lnTo>
                  <a:pt x="758222" y="2075399"/>
                </a:lnTo>
                <a:lnTo>
                  <a:pt x="744804" y="2073529"/>
                </a:lnTo>
                <a:lnTo>
                  <a:pt x="731496" y="2071440"/>
                </a:lnTo>
                <a:lnTo>
                  <a:pt x="718409" y="2069240"/>
                </a:lnTo>
                <a:lnTo>
                  <a:pt x="705320" y="2066820"/>
                </a:lnTo>
                <a:lnTo>
                  <a:pt x="692672" y="2064071"/>
                </a:lnTo>
                <a:lnTo>
                  <a:pt x="680025" y="2061101"/>
                </a:lnTo>
                <a:lnTo>
                  <a:pt x="667596" y="2058022"/>
                </a:lnTo>
                <a:lnTo>
                  <a:pt x="655498" y="2054722"/>
                </a:lnTo>
                <a:lnTo>
                  <a:pt x="643510" y="2051093"/>
                </a:lnTo>
                <a:lnTo>
                  <a:pt x="631411" y="2047353"/>
                </a:lnTo>
                <a:lnTo>
                  <a:pt x="619753" y="2043504"/>
                </a:lnTo>
                <a:lnTo>
                  <a:pt x="608426" y="2039435"/>
                </a:lnTo>
                <a:lnTo>
                  <a:pt x="596987" y="2035145"/>
                </a:lnTo>
                <a:lnTo>
                  <a:pt x="585879" y="2030856"/>
                </a:lnTo>
                <a:lnTo>
                  <a:pt x="574880" y="2026127"/>
                </a:lnTo>
                <a:lnTo>
                  <a:pt x="564102" y="2021617"/>
                </a:lnTo>
                <a:lnTo>
                  <a:pt x="553434" y="2016778"/>
                </a:lnTo>
                <a:lnTo>
                  <a:pt x="542985" y="2011829"/>
                </a:lnTo>
                <a:lnTo>
                  <a:pt x="532647" y="2006770"/>
                </a:lnTo>
                <a:lnTo>
                  <a:pt x="522638" y="2001601"/>
                </a:lnTo>
                <a:lnTo>
                  <a:pt x="512630" y="1996541"/>
                </a:lnTo>
                <a:lnTo>
                  <a:pt x="502842" y="1991262"/>
                </a:lnTo>
                <a:lnTo>
                  <a:pt x="493163" y="1985763"/>
                </a:lnTo>
                <a:lnTo>
                  <a:pt x="483814" y="1980154"/>
                </a:lnTo>
                <a:lnTo>
                  <a:pt x="474576" y="1974655"/>
                </a:lnTo>
                <a:lnTo>
                  <a:pt x="465447" y="1969156"/>
                </a:lnTo>
                <a:lnTo>
                  <a:pt x="456649" y="1963437"/>
                </a:lnTo>
                <a:lnTo>
                  <a:pt x="447850" y="1957937"/>
                </a:lnTo>
                <a:lnTo>
                  <a:pt x="430913" y="1946499"/>
                </a:lnTo>
                <a:lnTo>
                  <a:pt x="414525" y="1934841"/>
                </a:lnTo>
                <a:lnTo>
                  <a:pt x="399018" y="1923403"/>
                </a:lnTo>
                <a:lnTo>
                  <a:pt x="384170" y="1911965"/>
                </a:lnTo>
                <a:lnTo>
                  <a:pt x="369872" y="1900746"/>
                </a:lnTo>
                <a:lnTo>
                  <a:pt x="356124" y="1889528"/>
                </a:lnTo>
                <a:lnTo>
                  <a:pt x="343256" y="1878750"/>
                </a:lnTo>
                <a:lnTo>
                  <a:pt x="330828" y="1868301"/>
                </a:lnTo>
                <a:lnTo>
                  <a:pt x="318950" y="1857853"/>
                </a:lnTo>
                <a:lnTo>
                  <a:pt x="306742" y="1847845"/>
                </a:lnTo>
                <a:lnTo>
                  <a:pt x="294644" y="1838056"/>
                </a:lnTo>
                <a:lnTo>
                  <a:pt x="282436" y="1828268"/>
                </a:lnTo>
                <a:lnTo>
                  <a:pt x="270338" y="1818919"/>
                </a:lnTo>
                <a:lnTo>
                  <a:pt x="258130" y="1809461"/>
                </a:lnTo>
                <a:lnTo>
                  <a:pt x="246031" y="1800552"/>
                </a:lnTo>
                <a:lnTo>
                  <a:pt x="234043" y="1791753"/>
                </a:lnTo>
                <a:lnTo>
                  <a:pt x="210507" y="1774926"/>
                </a:lnTo>
                <a:lnTo>
                  <a:pt x="187851" y="1759089"/>
                </a:lnTo>
                <a:lnTo>
                  <a:pt x="166074" y="1744351"/>
                </a:lnTo>
                <a:lnTo>
                  <a:pt x="145617" y="1731043"/>
                </a:lnTo>
                <a:lnTo>
                  <a:pt x="126590" y="1718835"/>
                </a:lnTo>
                <a:lnTo>
                  <a:pt x="109213" y="1707947"/>
                </a:lnTo>
                <a:lnTo>
                  <a:pt x="93925" y="1698818"/>
                </a:lnTo>
                <a:lnTo>
                  <a:pt x="81057" y="1691009"/>
                </a:lnTo>
                <a:lnTo>
                  <a:pt x="62470" y="1680231"/>
                </a:lnTo>
                <a:lnTo>
                  <a:pt x="55982" y="1676601"/>
                </a:lnTo>
                <a:lnTo>
                  <a:pt x="45753" y="1669453"/>
                </a:lnTo>
                <a:lnTo>
                  <a:pt x="36735" y="1662414"/>
                </a:lnTo>
                <a:lnTo>
                  <a:pt x="28815" y="1656145"/>
                </a:lnTo>
                <a:lnTo>
                  <a:pt x="22106" y="1649986"/>
                </a:lnTo>
                <a:lnTo>
                  <a:pt x="16388" y="1644266"/>
                </a:lnTo>
                <a:lnTo>
                  <a:pt x="11438" y="1638767"/>
                </a:lnTo>
                <a:lnTo>
                  <a:pt x="9348" y="1636348"/>
                </a:lnTo>
                <a:lnTo>
                  <a:pt x="7589" y="1633928"/>
                </a:lnTo>
                <a:lnTo>
                  <a:pt x="5940" y="1631398"/>
                </a:lnTo>
                <a:lnTo>
                  <a:pt x="4509" y="1629199"/>
                </a:lnTo>
                <a:lnTo>
                  <a:pt x="3299" y="1626889"/>
                </a:lnTo>
                <a:lnTo>
                  <a:pt x="2199" y="1624690"/>
                </a:lnTo>
                <a:lnTo>
                  <a:pt x="1650" y="1622600"/>
                </a:lnTo>
                <a:lnTo>
                  <a:pt x="771" y="1620620"/>
                </a:lnTo>
                <a:lnTo>
                  <a:pt x="440" y="1618530"/>
                </a:lnTo>
                <a:lnTo>
                  <a:pt x="220" y="1616771"/>
                </a:lnTo>
                <a:lnTo>
                  <a:pt x="0" y="1615121"/>
                </a:lnTo>
                <a:lnTo>
                  <a:pt x="220" y="1613251"/>
                </a:lnTo>
                <a:lnTo>
                  <a:pt x="440" y="1611602"/>
                </a:lnTo>
                <a:lnTo>
                  <a:pt x="660" y="1609952"/>
                </a:lnTo>
                <a:lnTo>
                  <a:pt x="1210" y="1608522"/>
                </a:lnTo>
                <a:lnTo>
                  <a:pt x="1871" y="1607092"/>
                </a:lnTo>
                <a:lnTo>
                  <a:pt x="2420" y="1605663"/>
                </a:lnTo>
                <a:lnTo>
                  <a:pt x="3519" y="1604453"/>
                </a:lnTo>
                <a:lnTo>
                  <a:pt x="4289" y="1603243"/>
                </a:lnTo>
                <a:lnTo>
                  <a:pt x="5499" y="1602033"/>
                </a:lnTo>
                <a:lnTo>
                  <a:pt x="7919" y="1599723"/>
                </a:lnTo>
                <a:lnTo>
                  <a:pt x="10668" y="1597964"/>
                </a:lnTo>
                <a:lnTo>
                  <a:pt x="13638" y="1596314"/>
                </a:lnTo>
                <a:lnTo>
                  <a:pt x="17157" y="1594884"/>
                </a:lnTo>
                <a:lnTo>
                  <a:pt x="20677" y="1593454"/>
                </a:lnTo>
                <a:lnTo>
                  <a:pt x="24086" y="1592465"/>
                </a:lnTo>
                <a:lnTo>
                  <a:pt x="27935" y="1591585"/>
                </a:lnTo>
                <a:lnTo>
                  <a:pt x="31675" y="1591035"/>
                </a:lnTo>
                <a:lnTo>
                  <a:pt x="35304" y="1590375"/>
                </a:lnTo>
                <a:lnTo>
                  <a:pt x="39044" y="1590155"/>
                </a:lnTo>
                <a:lnTo>
                  <a:pt x="42453" y="1589935"/>
                </a:lnTo>
                <a:lnTo>
                  <a:pt x="45753" y="1589935"/>
                </a:lnTo>
                <a:lnTo>
                  <a:pt x="48832" y="1590155"/>
                </a:lnTo>
                <a:lnTo>
                  <a:pt x="51692" y="1590375"/>
                </a:lnTo>
                <a:lnTo>
                  <a:pt x="54111" y="1590815"/>
                </a:lnTo>
                <a:lnTo>
                  <a:pt x="56201" y="1591365"/>
                </a:lnTo>
                <a:lnTo>
                  <a:pt x="60051" y="1592465"/>
                </a:lnTo>
                <a:lnTo>
                  <a:pt x="64780" y="1593454"/>
                </a:lnTo>
                <a:lnTo>
                  <a:pt x="76768" y="1595654"/>
                </a:lnTo>
                <a:lnTo>
                  <a:pt x="84357" y="1597084"/>
                </a:lnTo>
                <a:lnTo>
                  <a:pt x="92715" y="1598954"/>
                </a:lnTo>
                <a:lnTo>
                  <a:pt x="102504" y="1601153"/>
                </a:lnTo>
                <a:lnTo>
                  <a:pt x="113392" y="1604233"/>
                </a:lnTo>
                <a:lnTo>
                  <a:pt x="125600" y="1608192"/>
                </a:lnTo>
                <a:lnTo>
                  <a:pt x="139129" y="1612811"/>
                </a:lnTo>
                <a:lnTo>
                  <a:pt x="146387" y="1615451"/>
                </a:lnTo>
                <a:lnTo>
                  <a:pt x="154196" y="1618530"/>
                </a:lnTo>
                <a:lnTo>
                  <a:pt x="162115" y="1621830"/>
                </a:lnTo>
                <a:lnTo>
                  <a:pt x="170693" y="1625349"/>
                </a:lnTo>
                <a:lnTo>
                  <a:pt x="179712" y="1629419"/>
                </a:lnTo>
                <a:lnTo>
                  <a:pt x="188950" y="1633488"/>
                </a:lnTo>
                <a:lnTo>
                  <a:pt x="198739" y="1638217"/>
                </a:lnTo>
                <a:lnTo>
                  <a:pt x="208967" y="1643057"/>
                </a:lnTo>
                <a:lnTo>
                  <a:pt x="219526" y="1648336"/>
                </a:lnTo>
                <a:lnTo>
                  <a:pt x="230744" y="1654275"/>
                </a:lnTo>
                <a:lnTo>
                  <a:pt x="242182" y="1660434"/>
                </a:lnTo>
                <a:lnTo>
                  <a:pt x="254281" y="1666923"/>
                </a:lnTo>
                <a:lnTo>
                  <a:pt x="279136" y="1680671"/>
                </a:lnTo>
                <a:lnTo>
                  <a:pt x="304542" y="1694529"/>
                </a:lnTo>
                <a:lnTo>
                  <a:pt x="330168" y="1708166"/>
                </a:lnTo>
                <a:lnTo>
                  <a:pt x="356344" y="1721694"/>
                </a:lnTo>
                <a:lnTo>
                  <a:pt x="383070" y="1735002"/>
                </a:lnTo>
                <a:lnTo>
                  <a:pt x="396598" y="1741711"/>
                </a:lnTo>
                <a:lnTo>
                  <a:pt x="410127" y="1747980"/>
                </a:lnTo>
                <a:lnTo>
                  <a:pt x="423984" y="1754359"/>
                </a:lnTo>
                <a:lnTo>
                  <a:pt x="437622" y="1760628"/>
                </a:lnTo>
                <a:lnTo>
                  <a:pt x="451699" y="1766787"/>
                </a:lnTo>
                <a:lnTo>
                  <a:pt x="465667" y="1772726"/>
                </a:lnTo>
                <a:lnTo>
                  <a:pt x="479965" y="1778665"/>
                </a:lnTo>
                <a:lnTo>
                  <a:pt x="494263" y="1784165"/>
                </a:lnTo>
                <a:lnTo>
                  <a:pt x="508561" y="1789664"/>
                </a:lnTo>
                <a:lnTo>
                  <a:pt x="522969" y="1794943"/>
                </a:lnTo>
                <a:lnTo>
                  <a:pt x="537706" y="1800112"/>
                </a:lnTo>
                <a:lnTo>
                  <a:pt x="552444" y="1804951"/>
                </a:lnTo>
                <a:lnTo>
                  <a:pt x="567291" y="1809461"/>
                </a:lnTo>
                <a:lnTo>
                  <a:pt x="582249" y="1813970"/>
                </a:lnTo>
                <a:lnTo>
                  <a:pt x="597317" y="1818259"/>
                </a:lnTo>
                <a:lnTo>
                  <a:pt x="612495" y="1822109"/>
                </a:lnTo>
                <a:lnTo>
                  <a:pt x="627782" y="1825848"/>
                </a:lnTo>
                <a:lnTo>
                  <a:pt x="643070" y="1829038"/>
                </a:lnTo>
                <a:lnTo>
                  <a:pt x="658577" y="1832117"/>
                </a:lnTo>
                <a:lnTo>
                  <a:pt x="674305" y="1834757"/>
                </a:lnTo>
                <a:lnTo>
                  <a:pt x="690032" y="1837286"/>
                </a:lnTo>
                <a:lnTo>
                  <a:pt x="705760" y="1839486"/>
                </a:lnTo>
                <a:lnTo>
                  <a:pt x="713789" y="1840366"/>
                </a:lnTo>
                <a:lnTo>
                  <a:pt x="721487" y="1840916"/>
                </a:lnTo>
                <a:lnTo>
                  <a:pt x="729296" y="1841576"/>
                </a:lnTo>
                <a:lnTo>
                  <a:pt x="736775" y="1841906"/>
                </a:lnTo>
                <a:lnTo>
                  <a:pt x="744364" y="1841906"/>
                </a:lnTo>
                <a:lnTo>
                  <a:pt x="751733" y="1842126"/>
                </a:lnTo>
                <a:lnTo>
                  <a:pt x="759103" y="1841906"/>
                </a:lnTo>
                <a:lnTo>
                  <a:pt x="766250" y="1841576"/>
                </a:lnTo>
                <a:lnTo>
                  <a:pt x="773399" y="1841136"/>
                </a:lnTo>
                <a:lnTo>
                  <a:pt x="780328" y="1840476"/>
                </a:lnTo>
                <a:lnTo>
                  <a:pt x="787257" y="1839926"/>
                </a:lnTo>
                <a:lnTo>
                  <a:pt x="793967" y="1839046"/>
                </a:lnTo>
                <a:lnTo>
                  <a:pt x="800785" y="1838056"/>
                </a:lnTo>
                <a:lnTo>
                  <a:pt x="807274" y="1837066"/>
                </a:lnTo>
                <a:lnTo>
                  <a:pt x="813763" y="1835857"/>
                </a:lnTo>
                <a:lnTo>
                  <a:pt x="820142" y="1834647"/>
                </a:lnTo>
                <a:lnTo>
                  <a:pt x="832570" y="1831567"/>
                </a:lnTo>
                <a:lnTo>
                  <a:pt x="844448" y="1828268"/>
                </a:lnTo>
                <a:lnTo>
                  <a:pt x="855887" y="1824748"/>
                </a:lnTo>
                <a:lnTo>
                  <a:pt x="866885" y="1820899"/>
                </a:lnTo>
                <a:lnTo>
                  <a:pt x="877553" y="1816829"/>
                </a:lnTo>
                <a:lnTo>
                  <a:pt x="887562" y="1812540"/>
                </a:lnTo>
                <a:lnTo>
                  <a:pt x="897130" y="1808031"/>
                </a:lnTo>
                <a:lnTo>
                  <a:pt x="906369" y="1803522"/>
                </a:lnTo>
                <a:lnTo>
                  <a:pt x="914947" y="1798902"/>
                </a:lnTo>
                <a:lnTo>
                  <a:pt x="922866" y="1794173"/>
                </a:lnTo>
                <a:lnTo>
                  <a:pt x="930676" y="1789664"/>
                </a:lnTo>
                <a:lnTo>
                  <a:pt x="937604" y="1785154"/>
                </a:lnTo>
                <a:lnTo>
                  <a:pt x="944093" y="1780645"/>
                </a:lnTo>
                <a:lnTo>
                  <a:pt x="950252" y="1776356"/>
                </a:lnTo>
                <a:lnTo>
                  <a:pt x="955531" y="1772286"/>
                </a:lnTo>
                <a:lnTo>
                  <a:pt x="960700" y="1768657"/>
                </a:lnTo>
                <a:lnTo>
                  <a:pt x="968839" y="1761948"/>
                </a:lnTo>
                <a:lnTo>
                  <a:pt x="974778" y="1756559"/>
                </a:lnTo>
                <a:lnTo>
                  <a:pt x="978187" y="1753149"/>
                </a:lnTo>
                <a:lnTo>
                  <a:pt x="979397" y="1751940"/>
                </a:lnTo>
                <a:lnTo>
                  <a:pt x="982697" y="1746441"/>
                </a:lnTo>
                <a:lnTo>
                  <a:pt x="985556" y="1741051"/>
                </a:lnTo>
                <a:lnTo>
                  <a:pt x="988197" y="1736212"/>
                </a:lnTo>
                <a:lnTo>
                  <a:pt x="990286" y="1731483"/>
                </a:lnTo>
                <a:lnTo>
                  <a:pt x="992045" y="1727194"/>
                </a:lnTo>
                <a:lnTo>
                  <a:pt x="993476" y="1723124"/>
                </a:lnTo>
                <a:lnTo>
                  <a:pt x="994575" y="1719275"/>
                </a:lnTo>
                <a:lnTo>
                  <a:pt x="995345" y="1715755"/>
                </a:lnTo>
                <a:lnTo>
                  <a:pt x="995786" y="1712236"/>
                </a:lnTo>
                <a:lnTo>
                  <a:pt x="995786" y="1709376"/>
                </a:lnTo>
                <a:lnTo>
                  <a:pt x="995565" y="1706517"/>
                </a:lnTo>
                <a:lnTo>
                  <a:pt x="994905" y="1704097"/>
                </a:lnTo>
                <a:lnTo>
                  <a:pt x="994135" y="1701678"/>
                </a:lnTo>
                <a:lnTo>
                  <a:pt x="993145" y="1699588"/>
                </a:lnTo>
                <a:lnTo>
                  <a:pt x="991715" y="1697828"/>
                </a:lnTo>
                <a:lnTo>
                  <a:pt x="990066" y="1696178"/>
                </a:lnTo>
                <a:lnTo>
                  <a:pt x="987976" y="1694749"/>
                </a:lnTo>
                <a:lnTo>
                  <a:pt x="985996" y="1693539"/>
                </a:lnTo>
                <a:lnTo>
                  <a:pt x="983577" y="1692439"/>
                </a:lnTo>
                <a:lnTo>
                  <a:pt x="980827" y="1691669"/>
                </a:lnTo>
                <a:lnTo>
                  <a:pt x="977859" y="1691009"/>
                </a:lnTo>
                <a:lnTo>
                  <a:pt x="974778" y="1690679"/>
                </a:lnTo>
                <a:lnTo>
                  <a:pt x="971259" y="1690239"/>
                </a:lnTo>
                <a:lnTo>
                  <a:pt x="967850" y="1690239"/>
                </a:lnTo>
                <a:lnTo>
                  <a:pt x="963891" y="1690239"/>
                </a:lnTo>
                <a:lnTo>
                  <a:pt x="960040" y="1690459"/>
                </a:lnTo>
                <a:lnTo>
                  <a:pt x="955971" y="1690679"/>
                </a:lnTo>
                <a:lnTo>
                  <a:pt x="951462" y="1691009"/>
                </a:lnTo>
                <a:lnTo>
                  <a:pt x="942443" y="1692439"/>
                </a:lnTo>
                <a:lnTo>
                  <a:pt x="932655" y="1694309"/>
                </a:lnTo>
                <a:lnTo>
                  <a:pt x="922206" y="1696618"/>
                </a:lnTo>
                <a:lnTo>
                  <a:pt x="911429" y="1699258"/>
                </a:lnTo>
                <a:lnTo>
                  <a:pt x="900210" y="1702117"/>
                </a:lnTo>
                <a:lnTo>
                  <a:pt x="888772" y="1705307"/>
                </a:lnTo>
                <a:lnTo>
                  <a:pt x="864685" y="1712236"/>
                </a:lnTo>
                <a:lnTo>
                  <a:pt x="840159" y="1719825"/>
                </a:lnTo>
                <a:lnTo>
                  <a:pt x="815413" y="1727633"/>
                </a:lnTo>
                <a:lnTo>
                  <a:pt x="790997" y="1734782"/>
                </a:lnTo>
                <a:lnTo>
                  <a:pt x="779118" y="1737972"/>
                </a:lnTo>
                <a:lnTo>
                  <a:pt x="767680" y="1741271"/>
                </a:lnTo>
                <a:lnTo>
                  <a:pt x="756462" y="1744131"/>
                </a:lnTo>
                <a:lnTo>
                  <a:pt x="745574" y="1746550"/>
                </a:lnTo>
                <a:lnTo>
                  <a:pt x="737215" y="1748420"/>
                </a:lnTo>
                <a:lnTo>
                  <a:pt x="728857" y="1750070"/>
                </a:lnTo>
                <a:lnTo>
                  <a:pt x="720938" y="1751500"/>
                </a:lnTo>
                <a:lnTo>
                  <a:pt x="712909" y="1752710"/>
                </a:lnTo>
                <a:lnTo>
                  <a:pt x="704990" y="1753919"/>
                </a:lnTo>
                <a:lnTo>
                  <a:pt x="697401" y="1754799"/>
                </a:lnTo>
                <a:lnTo>
                  <a:pt x="689812" y="1755569"/>
                </a:lnTo>
                <a:lnTo>
                  <a:pt x="682553" y="1756229"/>
                </a:lnTo>
                <a:lnTo>
                  <a:pt x="675405" y="1756559"/>
                </a:lnTo>
                <a:lnTo>
                  <a:pt x="668256" y="1756779"/>
                </a:lnTo>
                <a:lnTo>
                  <a:pt x="661217" y="1756999"/>
                </a:lnTo>
                <a:lnTo>
                  <a:pt x="654508" y="1756779"/>
                </a:lnTo>
                <a:lnTo>
                  <a:pt x="647799" y="1756559"/>
                </a:lnTo>
                <a:lnTo>
                  <a:pt x="641200" y="1756449"/>
                </a:lnTo>
                <a:lnTo>
                  <a:pt x="634931" y="1756009"/>
                </a:lnTo>
                <a:lnTo>
                  <a:pt x="628773" y="1755349"/>
                </a:lnTo>
                <a:lnTo>
                  <a:pt x="622613" y="1754579"/>
                </a:lnTo>
                <a:lnTo>
                  <a:pt x="616784" y="1753919"/>
                </a:lnTo>
                <a:lnTo>
                  <a:pt x="610846" y="1752929"/>
                </a:lnTo>
                <a:lnTo>
                  <a:pt x="605126" y="1751940"/>
                </a:lnTo>
                <a:lnTo>
                  <a:pt x="594237" y="1749630"/>
                </a:lnTo>
                <a:lnTo>
                  <a:pt x="583899" y="1746990"/>
                </a:lnTo>
                <a:lnTo>
                  <a:pt x="574111" y="1743911"/>
                </a:lnTo>
                <a:lnTo>
                  <a:pt x="564652" y="1740831"/>
                </a:lnTo>
                <a:lnTo>
                  <a:pt x="555853" y="1737422"/>
                </a:lnTo>
                <a:lnTo>
                  <a:pt x="547715" y="1733683"/>
                </a:lnTo>
                <a:lnTo>
                  <a:pt x="539906" y="1730053"/>
                </a:lnTo>
                <a:lnTo>
                  <a:pt x="532757" y="1726424"/>
                </a:lnTo>
                <a:lnTo>
                  <a:pt x="526268" y="1722464"/>
                </a:lnTo>
                <a:lnTo>
                  <a:pt x="519889" y="1718615"/>
                </a:lnTo>
                <a:lnTo>
                  <a:pt x="514390" y="1714985"/>
                </a:lnTo>
                <a:lnTo>
                  <a:pt x="509330" y="1711246"/>
                </a:lnTo>
                <a:lnTo>
                  <a:pt x="504601" y="1707617"/>
                </a:lnTo>
                <a:lnTo>
                  <a:pt x="500532" y="1704317"/>
                </a:lnTo>
                <a:lnTo>
                  <a:pt x="497122" y="1701238"/>
                </a:lnTo>
                <a:lnTo>
                  <a:pt x="493823" y="1698378"/>
                </a:lnTo>
                <a:lnTo>
                  <a:pt x="489094" y="1693759"/>
                </a:lnTo>
                <a:lnTo>
                  <a:pt x="486234" y="1690679"/>
                </a:lnTo>
                <a:lnTo>
                  <a:pt x="485244" y="1689579"/>
                </a:lnTo>
                <a:lnTo>
                  <a:pt x="476006" y="1679791"/>
                </a:lnTo>
                <a:lnTo>
                  <a:pt x="467867" y="1670662"/>
                </a:lnTo>
                <a:lnTo>
                  <a:pt x="460718" y="1662084"/>
                </a:lnTo>
                <a:lnTo>
                  <a:pt x="454339" y="1654055"/>
                </a:lnTo>
                <a:lnTo>
                  <a:pt x="449280" y="1646576"/>
                </a:lnTo>
                <a:lnTo>
                  <a:pt x="446860" y="1643057"/>
                </a:lnTo>
                <a:lnTo>
                  <a:pt x="444771" y="1639647"/>
                </a:lnTo>
                <a:lnTo>
                  <a:pt x="442901" y="1636348"/>
                </a:lnTo>
                <a:lnTo>
                  <a:pt x="441471" y="1633048"/>
                </a:lnTo>
                <a:lnTo>
                  <a:pt x="440041" y="1629969"/>
                </a:lnTo>
                <a:lnTo>
                  <a:pt x="438831" y="1627109"/>
                </a:lnTo>
                <a:lnTo>
                  <a:pt x="437842" y="1624250"/>
                </a:lnTo>
                <a:lnTo>
                  <a:pt x="437072" y="1621390"/>
                </a:lnTo>
                <a:lnTo>
                  <a:pt x="436412" y="1618970"/>
                </a:lnTo>
                <a:lnTo>
                  <a:pt x="435972" y="1616551"/>
                </a:lnTo>
                <a:lnTo>
                  <a:pt x="435753" y="1614021"/>
                </a:lnTo>
                <a:lnTo>
                  <a:pt x="435642" y="1611822"/>
                </a:lnTo>
                <a:lnTo>
                  <a:pt x="435753" y="1609622"/>
                </a:lnTo>
                <a:lnTo>
                  <a:pt x="435972" y="1607532"/>
                </a:lnTo>
                <a:lnTo>
                  <a:pt x="436632" y="1605663"/>
                </a:lnTo>
                <a:lnTo>
                  <a:pt x="437072" y="1603903"/>
                </a:lnTo>
                <a:lnTo>
                  <a:pt x="437842" y="1602033"/>
                </a:lnTo>
                <a:lnTo>
                  <a:pt x="438831" y="1600383"/>
                </a:lnTo>
                <a:lnTo>
                  <a:pt x="439931" y="1598954"/>
                </a:lnTo>
                <a:lnTo>
                  <a:pt x="440922" y="1597524"/>
                </a:lnTo>
                <a:lnTo>
                  <a:pt x="442351" y="1596314"/>
                </a:lnTo>
                <a:lnTo>
                  <a:pt x="443781" y="1594884"/>
                </a:lnTo>
                <a:lnTo>
                  <a:pt x="445430" y="1593894"/>
                </a:lnTo>
                <a:lnTo>
                  <a:pt x="447080" y="1592795"/>
                </a:lnTo>
                <a:lnTo>
                  <a:pt x="448840" y="1591805"/>
                </a:lnTo>
                <a:lnTo>
                  <a:pt x="450710" y="1591035"/>
                </a:lnTo>
                <a:lnTo>
                  <a:pt x="454999" y="1589605"/>
                </a:lnTo>
                <a:lnTo>
                  <a:pt x="459508" y="1588285"/>
                </a:lnTo>
                <a:lnTo>
                  <a:pt x="464348" y="1587735"/>
                </a:lnTo>
                <a:lnTo>
                  <a:pt x="469517" y="1587075"/>
                </a:lnTo>
                <a:lnTo>
                  <a:pt x="475016" y="1587075"/>
                </a:lnTo>
                <a:lnTo>
                  <a:pt x="480735" y="1587075"/>
                </a:lnTo>
                <a:lnTo>
                  <a:pt x="486674" y="1587515"/>
                </a:lnTo>
                <a:lnTo>
                  <a:pt x="492833" y="1588285"/>
                </a:lnTo>
                <a:lnTo>
                  <a:pt x="499102" y="1589385"/>
                </a:lnTo>
                <a:lnTo>
                  <a:pt x="505481" y="1590595"/>
                </a:lnTo>
                <a:lnTo>
                  <a:pt x="511750" y="1592025"/>
                </a:lnTo>
                <a:lnTo>
                  <a:pt x="518129" y="1593674"/>
                </a:lnTo>
                <a:lnTo>
                  <a:pt x="524398" y="1595434"/>
                </a:lnTo>
                <a:lnTo>
                  <a:pt x="530777" y="1597524"/>
                </a:lnTo>
                <a:lnTo>
                  <a:pt x="536937" y="1599723"/>
                </a:lnTo>
                <a:lnTo>
                  <a:pt x="543205" y="1601593"/>
                </a:lnTo>
                <a:lnTo>
                  <a:pt x="549804" y="1603023"/>
                </a:lnTo>
                <a:lnTo>
                  <a:pt x="556293" y="1604453"/>
                </a:lnTo>
                <a:lnTo>
                  <a:pt x="562782" y="1605663"/>
                </a:lnTo>
                <a:lnTo>
                  <a:pt x="569601" y="1606762"/>
                </a:lnTo>
                <a:lnTo>
                  <a:pt x="576531" y="1607312"/>
                </a:lnTo>
                <a:lnTo>
                  <a:pt x="583679" y="1607972"/>
                </a:lnTo>
                <a:lnTo>
                  <a:pt x="590828" y="1608192"/>
                </a:lnTo>
                <a:lnTo>
                  <a:pt x="597978" y="1608302"/>
                </a:lnTo>
                <a:lnTo>
                  <a:pt x="605567" y="1608192"/>
                </a:lnTo>
                <a:lnTo>
                  <a:pt x="613044" y="1607752"/>
                </a:lnTo>
                <a:lnTo>
                  <a:pt x="621073" y="1607312"/>
                </a:lnTo>
                <a:lnTo>
                  <a:pt x="628992" y="1606542"/>
                </a:lnTo>
                <a:lnTo>
                  <a:pt x="637131" y="1605443"/>
                </a:lnTo>
                <a:lnTo>
                  <a:pt x="645489" y="1604233"/>
                </a:lnTo>
                <a:lnTo>
                  <a:pt x="654068" y="1603023"/>
                </a:lnTo>
                <a:lnTo>
                  <a:pt x="662867" y="1601373"/>
                </a:lnTo>
                <a:lnTo>
                  <a:pt x="671885" y="1599613"/>
                </a:lnTo>
                <a:lnTo>
                  <a:pt x="681125" y="1597524"/>
                </a:lnTo>
                <a:lnTo>
                  <a:pt x="690692" y="1595434"/>
                </a:lnTo>
                <a:lnTo>
                  <a:pt x="700481" y="1593014"/>
                </a:lnTo>
                <a:lnTo>
                  <a:pt x="720719" y="1587735"/>
                </a:lnTo>
                <a:lnTo>
                  <a:pt x="742164" y="1581576"/>
                </a:lnTo>
                <a:lnTo>
                  <a:pt x="764601" y="1574647"/>
                </a:lnTo>
                <a:lnTo>
                  <a:pt x="788247" y="1567059"/>
                </a:lnTo>
                <a:lnTo>
                  <a:pt x="813433" y="1558700"/>
                </a:lnTo>
                <a:lnTo>
                  <a:pt x="838730" y="1550341"/>
                </a:lnTo>
                <a:lnTo>
                  <a:pt x="862815" y="1542642"/>
                </a:lnTo>
                <a:lnTo>
                  <a:pt x="886132" y="1535493"/>
                </a:lnTo>
                <a:lnTo>
                  <a:pt x="907909" y="1528895"/>
                </a:lnTo>
                <a:lnTo>
                  <a:pt x="928585" y="1522955"/>
                </a:lnTo>
                <a:lnTo>
                  <a:pt x="947942" y="1517676"/>
                </a:lnTo>
                <a:lnTo>
                  <a:pt x="965759" y="1512947"/>
                </a:lnTo>
                <a:lnTo>
                  <a:pt x="982147" y="1508658"/>
                </a:lnTo>
                <a:lnTo>
                  <a:pt x="996775" y="1505248"/>
                </a:lnTo>
                <a:lnTo>
                  <a:pt x="1009863" y="1501949"/>
                </a:lnTo>
                <a:lnTo>
                  <a:pt x="1030539" y="1497439"/>
                </a:lnTo>
                <a:lnTo>
                  <a:pt x="1043407" y="1494580"/>
                </a:lnTo>
                <a:lnTo>
                  <a:pt x="1047807" y="1493810"/>
                </a:lnTo>
                <a:lnTo>
                  <a:pt x="1055175" y="1493150"/>
                </a:lnTo>
                <a:lnTo>
                  <a:pt x="1062324" y="1492820"/>
                </a:lnTo>
                <a:lnTo>
                  <a:pt x="1069473" y="1492380"/>
                </a:lnTo>
                <a:lnTo>
                  <a:pt x="1076623" y="1492160"/>
                </a:lnTo>
                <a:lnTo>
                  <a:pt x="1083771" y="1492160"/>
                </a:lnTo>
                <a:lnTo>
                  <a:pt x="1090920" y="1492160"/>
                </a:lnTo>
                <a:lnTo>
                  <a:pt x="1097849" y="1492380"/>
                </a:lnTo>
                <a:lnTo>
                  <a:pt x="1104998" y="1492600"/>
                </a:lnTo>
                <a:lnTo>
                  <a:pt x="1118966" y="1493590"/>
                </a:lnTo>
                <a:lnTo>
                  <a:pt x="1132603" y="1495020"/>
                </a:lnTo>
                <a:lnTo>
                  <a:pt x="1146241" y="1496890"/>
                </a:lnTo>
                <a:lnTo>
                  <a:pt x="1159770" y="1499309"/>
                </a:lnTo>
                <a:lnTo>
                  <a:pt x="1173187" y="1501949"/>
                </a:lnTo>
                <a:lnTo>
                  <a:pt x="1186275" y="1505028"/>
                </a:lnTo>
                <a:lnTo>
                  <a:pt x="1199364" y="1508548"/>
                </a:lnTo>
                <a:lnTo>
                  <a:pt x="1212231" y="1512397"/>
                </a:lnTo>
                <a:lnTo>
                  <a:pt x="1224879" y="1516686"/>
                </a:lnTo>
                <a:lnTo>
                  <a:pt x="1237417" y="1521196"/>
                </a:lnTo>
                <a:lnTo>
                  <a:pt x="1249845" y="1526035"/>
                </a:lnTo>
                <a:lnTo>
                  <a:pt x="1261833" y="1531204"/>
                </a:lnTo>
                <a:lnTo>
                  <a:pt x="1273931" y="1536703"/>
                </a:lnTo>
                <a:lnTo>
                  <a:pt x="1285810" y="1542422"/>
                </a:lnTo>
                <a:lnTo>
                  <a:pt x="1297358" y="1548361"/>
                </a:lnTo>
                <a:lnTo>
                  <a:pt x="1308796" y="1554411"/>
                </a:lnTo>
                <a:lnTo>
                  <a:pt x="1320124" y="1561009"/>
                </a:lnTo>
                <a:lnTo>
                  <a:pt x="1331122" y="1567498"/>
                </a:lnTo>
                <a:lnTo>
                  <a:pt x="1341901" y="1574207"/>
                </a:lnTo>
                <a:lnTo>
                  <a:pt x="1352569" y="1581246"/>
                </a:lnTo>
                <a:lnTo>
                  <a:pt x="1363127" y="1588285"/>
                </a:lnTo>
                <a:lnTo>
                  <a:pt x="1373356" y="1595654"/>
                </a:lnTo>
                <a:lnTo>
                  <a:pt x="1383364" y="1603023"/>
                </a:lnTo>
                <a:lnTo>
                  <a:pt x="1393153" y="1610392"/>
                </a:lnTo>
                <a:lnTo>
                  <a:pt x="1402832" y="1617981"/>
                </a:lnTo>
                <a:lnTo>
                  <a:pt x="1412180" y="1625679"/>
                </a:lnTo>
                <a:lnTo>
                  <a:pt x="1421418" y="1633268"/>
                </a:lnTo>
                <a:lnTo>
                  <a:pt x="1430327" y="1640967"/>
                </a:lnTo>
                <a:lnTo>
                  <a:pt x="1439126" y="1648776"/>
                </a:lnTo>
                <a:lnTo>
                  <a:pt x="1447484" y="1656585"/>
                </a:lnTo>
                <a:lnTo>
                  <a:pt x="1448686" y="1657691"/>
                </a:lnTo>
                <a:close/>
              </a:path>
            </a:pathLst>
          </a:custGeom>
          <a:solidFill>
            <a:schemeClr val="accent1"/>
          </a:solidFill>
        </p:spPr>
        <p:txBody>
          <a:bodyPr wrap="square">
            <a:noAutofit/>
          </a:bodyPr>
          <a:lstStyle>
            <a:lvl1pPr>
              <a:defRPr sz="3200"/>
            </a:lvl1pPr>
          </a:lstStyle>
          <a:p>
            <a:r>
              <a:rPr lang="id-ID"/>
              <a:t>-</a:t>
            </a:r>
            <a:endParaRPr lang="en-AU"/>
          </a:p>
        </p:txBody>
      </p:sp>
      <p:sp>
        <p:nvSpPr>
          <p:cNvPr id="18"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19"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10200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400050"/>
            <a:ext cx="10058837" cy="1057275"/>
          </a:xfrm>
        </p:spPr>
        <p:txBody>
          <a:bodyPr>
            <a:noAutofit/>
          </a:bodyPr>
          <a:lstStyle>
            <a:lvl1pPr algn="l">
              <a:defRPr sz="5400">
                <a:solidFill>
                  <a:schemeClr val="tx1">
                    <a:lumMod val="75000"/>
                    <a:lumOff val="25000"/>
                  </a:schemeClr>
                </a:solidFill>
              </a:defRPr>
            </a:lvl1pPr>
          </a:lstStyle>
          <a:p>
            <a:endParaRPr lang="en-US" dirty="0"/>
          </a:p>
        </p:txBody>
      </p:sp>
      <p:sp>
        <p:nvSpPr>
          <p:cNvPr id="3" name="Content Placeholder 2"/>
          <p:cNvSpPr>
            <a:spLocks noGrp="1"/>
          </p:cNvSpPr>
          <p:nvPr>
            <p:ph idx="1"/>
          </p:nvPr>
        </p:nvSpPr>
        <p:spPr>
          <a:xfrm>
            <a:off x="1675964" y="1457325"/>
            <a:ext cx="10058837" cy="457200"/>
          </a:xfrm>
        </p:spPr>
        <p:txBody>
          <a:bodyPr>
            <a:normAutofit/>
          </a:bodyPr>
          <a:lstStyle>
            <a:lvl1pPr marL="0" indent="0" algn="l">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10/12/2019</a:t>
            </a:fld>
            <a:endParaRPr lang="en-AU"/>
          </a:p>
        </p:txBody>
      </p:sp>
      <p:sp>
        <p:nvSpPr>
          <p:cNvPr id="5" name="Footer Placeholder 4"/>
          <p:cNvSpPr>
            <a:spLocks noGrp="1"/>
          </p:cNvSpPr>
          <p:nvPr>
            <p:ph type="ftr" sz="quarter" idx="11"/>
          </p:nvPr>
        </p:nvSpPr>
        <p:spPr/>
        <p:txBody>
          <a:bodyPr/>
          <a:lstStyle/>
          <a:p>
            <a:endParaRPr lang="en-AU"/>
          </a:p>
        </p:txBody>
      </p:sp>
      <p:cxnSp>
        <p:nvCxnSpPr>
          <p:cNvPr id="8" name="Straight Connector 7"/>
          <p:cNvCxnSpPr/>
          <p:nvPr userDrawn="1"/>
        </p:nvCxnSpPr>
        <p:spPr>
          <a:xfrm>
            <a:off x="1675964" y="2143125"/>
            <a:ext cx="548497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37" hasCustomPrompt="1"/>
          </p:nvPr>
        </p:nvSpPr>
        <p:spPr>
          <a:xfrm>
            <a:off x="12188825" y="-1"/>
            <a:ext cx="3049200" cy="3441600"/>
          </a:xfrm>
          <a:solidFill>
            <a:schemeClr val="bg1">
              <a:lumMod val="95000"/>
            </a:schemeClr>
          </a:solidFill>
        </p:spPr>
        <p:txBody>
          <a:bodyPr>
            <a:normAutofit/>
          </a:bodyPr>
          <a:lstStyle>
            <a:lvl1pPr>
              <a:defRPr sz="3200"/>
            </a:lvl1pPr>
          </a:lstStyle>
          <a:p>
            <a:r>
              <a:rPr lang="id-ID"/>
              <a:t>Pic</a:t>
            </a:r>
            <a:endParaRPr lang="en-AU"/>
          </a:p>
        </p:txBody>
      </p:sp>
      <p:sp>
        <p:nvSpPr>
          <p:cNvPr id="40" name="Picture Placeholder 8"/>
          <p:cNvSpPr>
            <a:spLocks noGrp="1"/>
          </p:cNvSpPr>
          <p:nvPr>
            <p:ph type="pic" sz="quarter" idx="38" hasCustomPrompt="1"/>
          </p:nvPr>
        </p:nvSpPr>
        <p:spPr>
          <a:xfrm>
            <a:off x="15238091" y="-1"/>
            <a:ext cx="3049200" cy="3441600"/>
          </a:xfrm>
          <a:solidFill>
            <a:schemeClr val="bg1">
              <a:lumMod val="95000"/>
            </a:schemeClr>
          </a:solidFill>
        </p:spPr>
        <p:txBody>
          <a:bodyPr>
            <a:normAutofit/>
          </a:bodyPr>
          <a:lstStyle>
            <a:lvl1pPr>
              <a:defRPr sz="3200"/>
            </a:lvl1pPr>
          </a:lstStyle>
          <a:p>
            <a:r>
              <a:rPr lang="id-ID"/>
              <a:t>Pic</a:t>
            </a:r>
            <a:endParaRPr lang="en-AU"/>
          </a:p>
        </p:txBody>
      </p:sp>
      <p:sp>
        <p:nvSpPr>
          <p:cNvPr id="41" name="Picture Placeholder 8"/>
          <p:cNvSpPr>
            <a:spLocks noGrp="1"/>
          </p:cNvSpPr>
          <p:nvPr>
            <p:ph type="pic" sz="quarter" idx="39" hasCustomPrompt="1"/>
          </p:nvPr>
        </p:nvSpPr>
        <p:spPr>
          <a:xfrm>
            <a:off x="18287291" y="-1"/>
            <a:ext cx="3049200" cy="3441600"/>
          </a:xfrm>
          <a:solidFill>
            <a:schemeClr val="bg1">
              <a:lumMod val="95000"/>
            </a:schemeClr>
          </a:solidFill>
        </p:spPr>
        <p:txBody>
          <a:bodyPr>
            <a:normAutofit/>
          </a:bodyPr>
          <a:lstStyle>
            <a:lvl1pPr>
              <a:defRPr sz="3200"/>
            </a:lvl1pPr>
          </a:lstStyle>
          <a:p>
            <a:r>
              <a:rPr lang="id-ID"/>
              <a:t>Pic</a:t>
            </a:r>
            <a:endParaRPr lang="en-AU"/>
          </a:p>
        </p:txBody>
      </p:sp>
      <p:sp>
        <p:nvSpPr>
          <p:cNvPr id="42" name="Picture Placeholder 8"/>
          <p:cNvSpPr>
            <a:spLocks noGrp="1"/>
          </p:cNvSpPr>
          <p:nvPr>
            <p:ph type="pic" sz="quarter" idx="40" hasCustomPrompt="1"/>
          </p:nvPr>
        </p:nvSpPr>
        <p:spPr>
          <a:xfrm>
            <a:off x="21336557" y="-1"/>
            <a:ext cx="3049200" cy="3441600"/>
          </a:xfrm>
          <a:solidFill>
            <a:schemeClr val="bg1">
              <a:lumMod val="95000"/>
            </a:schemeClr>
          </a:solidFill>
        </p:spPr>
        <p:txBody>
          <a:bodyPr>
            <a:normAutofit/>
          </a:bodyPr>
          <a:lstStyle>
            <a:lvl1pPr>
              <a:defRPr sz="3200"/>
            </a:lvl1pPr>
          </a:lstStyle>
          <a:p>
            <a:r>
              <a:rPr lang="id-ID"/>
              <a:t>Pic</a:t>
            </a:r>
            <a:endParaRPr lang="en-AU"/>
          </a:p>
        </p:txBody>
      </p:sp>
      <p:sp>
        <p:nvSpPr>
          <p:cNvPr id="43" name="Picture Placeholder 8"/>
          <p:cNvSpPr>
            <a:spLocks noGrp="1"/>
          </p:cNvSpPr>
          <p:nvPr>
            <p:ph type="pic" sz="quarter" idx="41" hasCustomPrompt="1"/>
          </p:nvPr>
        </p:nvSpPr>
        <p:spPr>
          <a:xfrm>
            <a:off x="12188825" y="3441599"/>
            <a:ext cx="3049200" cy="3441600"/>
          </a:xfrm>
          <a:solidFill>
            <a:schemeClr val="bg1">
              <a:lumMod val="95000"/>
            </a:schemeClr>
          </a:solidFill>
        </p:spPr>
        <p:txBody>
          <a:bodyPr>
            <a:normAutofit/>
          </a:bodyPr>
          <a:lstStyle>
            <a:lvl1pPr>
              <a:defRPr sz="3200"/>
            </a:lvl1pPr>
          </a:lstStyle>
          <a:p>
            <a:r>
              <a:rPr lang="id-ID"/>
              <a:t>Pic</a:t>
            </a:r>
            <a:endParaRPr lang="en-AU"/>
          </a:p>
        </p:txBody>
      </p:sp>
      <p:sp>
        <p:nvSpPr>
          <p:cNvPr id="44" name="Picture Placeholder 8"/>
          <p:cNvSpPr>
            <a:spLocks noGrp="1"/>
          </p:cNvSpPr>
          <p:nvPr>
            <p:ph type="pic" sz="quarter" idx="42" hasCustomPrompt="1"/>
          </p:nvPr>
        </p:nvSpPr>
        <p:spPr>
          <a:xfrm>
            <a:off x="15238091" y="3441599"/>
            <a:ext cx="3049200" cy="3441600"/>
          </a:xfrm>
          <a:solidFill>
            <a:schemeClr val="bg1">
              <a:lumMod val="95000"/>
            </a:schemeClr>
          </a:solidFill>
        </p:spPr>
        <p:txBody>
          <a:bodyPr>
            <a:normAutofit/>
          </a:bodyPr>
          <a:lstStyle>
            <a:lvl1pPr>
              <a:defRPr sz="3200"/>
            </a:lvl1pPr>
          </a:lstStyle>
          <a:p>
            <a:r>
              <a:rPr lang="id-ID"/>
              <a:t>Pic</a:t>
            </a:r>
            <a:endParaRPr lang="en-AU"/>
          </a:p>
        </p:txBody>
      </p:sp>
      <p:sp>
        <p:nvSpPr>
          <p:cNvPr id="45" name="Picture Placeholder 8"/>
          <p:cNvSpPr>
            <a:spLocks noGrp="1"/>
          </p:cNvSpPr>
          <p:nvPr>
            <p:ph type="pic" sz="quarter" idx="43" hasCustomPrompt="1"/>
          </p:nvPr>
        </p:nvSpPr>
        <p:spPr>
          <a:xfrm>
            <a:off x="18287291" y="3441599"/>
            <a:ext cx="3049200" cy="3441600"/>
          </a:xfrm>
          <a:solidFill>
            <a:schemeClr val="bg1">
              <a:lumMod val="95000"/>
            </a:schemeClr>
          </a:solidFill>
        </p:spPr>
        <p:txBody>
          <a:bodyPr>
            <a:normAutofit/>
          </a:bodyPr>
          <a:lstStyle>
            <a:lvl1pPr>
              <a:defRPr sz="3200"/>
            </a:lvl1pPr>
          </a:lstStyle>
          <a:p>
            <a:r>
              <a:rPr lang="id-ID"/>
              <a:t>Pic</a:t>
            </a:r>
            <a:endParaRPr lang="en-AU"/>
          </a:p>
        </p:txBody>
      </p:sp>
      <p:sp>
        <p:nvSpPr>
          <p:cNvPr id="46" name="Picture Placeholder 8"/>
          <p:cNvSpPr>
            <a:spLocks noGrp="1"/>
          </p:cNvSpPr>
          <p:nvPr>
            <p:ph type="pic" sz="quarter" idx="44" hasCustomPrompt="1"/>
          </p:nvPr>
        </p:nvSpPr>
        <p:spPr>
          <a:xfrm>
            <a:off x="21336557" y="3441599"/>
            <a:ext cx="3049200" cy="3441600"/>
          </a:xfrm>
          <a:solidFill>
            <a:schemeClr val="bg1">
              <a:lumMod val="95000"/>
            </a:schemeClr>
          </a:solidFill>
        </p:spPr>
        <p:txBody>
          <a:bodyPr>
            <a:normAutofit/>
          </a:bodyPr>
          <a:lstStyle>
            <a:lvl1pPr>
              <a:defRPr sz="3200"/>
            </a:lvl1pPr>
          </a:lstStyle>
          <a:p>
            <a:r>
              <a:rPr lang="id-ID"/>
              <a:t>Pic</a:t>
            </a:r>
            <a:endParaRPr lang="en-AU"/>
          </a:p>
        </p:txBody>
      </p:sp>
      <p:sp>
        <p:nvSpPr>
          <p:cNvPr id="47" name="Picture Placeholder 8"/>
          <p:cNvSpPr>
            <a:spLocks noGrp="1"/>
          </p:cNvSpPr>
          <p:nvPr>
            <p:ph type="pic" sz="quarter" idx="45" hasCustomPrompt="1"/>
          </p:nvPr>
        </p:nvSpPr>
        <p:spPr>
          <a:xfrm>
            <a:off x="12188825" y="6832800"/>
            <a:ext cx="3049200" cy="3441600"/>
          </a:xfrm>
          <a:solidFill>
            <a:schemeClr val="bg1">
              <a:lumMod val="95000"/>
            </a:schemeClr>
          </a:solidFill>
        </p:spPr>
        <p:txBody>
          <a:bodyPr>
            <a:normAutofit/>
          </a:bodyPr>
          <a:lstStyle>
            <a:lvl1pPr>
              <a:defRPr sz="3200"/>
            </a:lvl1pPr>
          </a:lstStyle>
          <a:p>
            <a:r>
              <a:rPr lang="id-ID"/>
              <a:t>Pic</a:t>
            </a:r>
            <a:endParaRPr lang="en-AU"/>
          </a:p>
        </p:txBody>
      </p:sp>
      <p:sp>
        <p:nvSpPr>
          <p:cNvPr id="48" name="Picture Placeholder 8"/>
          <p:cNvSpPr>
            <a:spLocks noGrp="1"/>
          </p:cNvSpPr>
          <p:nvPr>
            <p:ph type="pic" sz="quarter" idx="46" hasCustomPrompt="1"/>
          </p:nvPr>
        </p:nvSpPr>
        <p:spPr>
          <a:xfrm>
            <a:off x="15238091" y="6832800"/>
            <a:ext cx="3049200" cy="3441600"/>
          </a:xfrm>
          <a:solidFill>
            <a:schemeClr val="bg1">
              <a:lumMod val="95000"/>
            </a:schemeClr>
          </a:solidFill>
        </p:spPr>
        <p:txBody>
          <a:bodyPr>
            <a:normAutofit/>
          </a:bodyPr>
          <a:lstStyle>
            <a:lvl1pPr>
              <a:defRPr sz="3200"/>
            </a:lvl1pPr>
          </a:lstStyle>
          <a:p>
            <a:r>
              <a:rPr lang="id-ID"/>
              <a:t>Pic</a:t>
            </a:r>
            <a:endParaRPr lang="en-AU"/>
          </a:p>
        </p:txBody>
      </p:sp>
      <p:sp>
        <p:nvSpPr>
          <p:cNvPr id="49" name="Picture Placeholder 8"/>
          <p:cNvSpPr>
            <a:spLocks noGrp="1"/>
          </p:cNvSpPr>
          <p:nvPr>
            <p:ph type="pic" sz="quarter" idx="47" hasCustomPrompt="1"/>
          </p:nvPr>
        </p:nvSpPr>
        <p:spPr>
          <a:xfrm>
            <a:off x="18287291" y="6832800"/>
            <a:ext cx="3049200" cy="3441600"/>
          </a:xfrm>
          <a:solidFill>
            <a:schemeClr val="bg1">
              <a:lumMod val="95000"/>
            </a:schemeClr>
          </a:solidFill>
        </p:spPr>
        <p:txBody>
          <a:bodyPr>
            <a:normAutofit/>
          </a:bodyPr>
          <a:lstStyle>
            <a:lvl1pPr>
              <a:defRPr sz="3200"/>
            </a:lvl1pPr>
          </a:lstStyle>
          <a:p>
            <a:r>
              <a:rPr lang="id-ID"/>
              <a:t>Pic</a:t>
            </a:r>
            <a:endParaRPr lang="en-AU"/>
          </a:p>
        </p:txBody>
      </p:sp>
      <p:sp>
        <p:nvSpPr>
          <p:cNvPr id="50" name="Picture Placeholder 8"/>
          <p:cNvSpPr>
            <a:spLocks noGrp="1"/>
          </p:cNvSpPr>
          <p:nvPr>
            <p:ph type="pic" sz="quarter" idx="48" hasCustomPrompt="1"/>
          </p:nvPr>
        </p:nvSpPr>
        <p:spPr>
          <a:xfrm>
            <a:off x="21336557" y="6832800"/>
            <a:ext cx="3049200" cy="3441600"/>
          </a:xfrm>
          <a:solidFill>
            <a:schemeClr val="bg1">
              <a:lumMod val="95000"/>
            </a:schemeClr>
          </a:solidFill>
        </p:spPr>
        <p:txBody>
          <a:bodyPr>
            <a:normAutofit/>
          </a:bodyPr>
          <a:lstStyle>
            <a:lvl1pPr>
              <a:defRPr sz="3200"/>
            </a:lvl1pPr>
          </a:lstStyle>
          <a:p>
            <a:r>
              <a:rPr lang="id-ID"/>
              <a:t>Pic</a:t>
            </a:r>
            <a:endParaRPr lang="en-AU"/>
          </a:p>
        </p:txBody>
      </p:sp>
      <p:sp>
        <p:nvSpPr>
          <p:cNvPr id="51" name="Picture Placeholder 8"/>
          <p:cNvSpPr>
            <a:spLocks noGrp="1"/>
          </p:cNvSpPr>
          <p:nvPr>
            <p:ph type="pic" sz="quarter" idx="49" hasCustomPrompt="1"/>
          </p:nvPr>
        </p:nvSpPr>
        <p:spPr>
          <a:xfrm>
            <a:off x="12188825" y="10274400"/>
            <a:ext cx="3049200" cy="3441600"/>
          </a:xfrm>
          <a:solidFill>
            <a:schemeClr val="bg1">
              <a:lumMod val="95000"/>
            </a:schemeClr>
          </a:solidFill>
        </p:spPr>
        <p:txBody>
          <a:bodyPr>
            <a:normAutofit/>
          </a:bodyPr>
          <a:lstStyle>
            <a:lvl1pPr>
              <a:defRPr sz="3200"/>
            </a:lvl1pPr>
          </a:lstStyle>
          <a:p>
            <a:r>
              <a:rPr lang="id-ID"/>
              <a:t>Pic</a:t>
            </a:r>
            <a:endParaRPr lang="en-AU"/>
          </a:p>
        </p:txBody>
      </p:sp>
      <p:sp>
        <p:nvSpPr>
          <p:cNvPr id="52" name="Picture Placeholder 8"/>
          <p:cNvSpPr>
            <a:spLocks noGrp="1"/>
          </p:cNvSpPr>
          <p:nvPr>
            <p:ph type="pic" sz="quarter" idx="50" hasCustomPrompt="1"/>
          </p:nvPr>
        </p:nvSpPr>
        <p:spPr>
          <a:xfrm>
            <a:off x="15238091" y="10274400"/>
            <a:ext cx="3049200" cy="3441600"/>
          </a:xfrm>
          <a:solidFill>
            <a:schemeClr val="bg1">
              <a:lumMod val="95000"/>
            </a:schemeClr>
          </a:solidFill>
        </p:spPr>
        <p:txBody>
          <a:bodyPr>
            <a:normAutofit/>
          </a:bodyPr>
          <a:lstStyle>
            <a:lvl1pPr>
              <a:defRPr sz="3200"/>
            </a:lvl1pPr>
          </a:lstStyle>
          <a:p>
            <a:r>
              <a:rPr lang="id-ID"/>
              <a:t>Pic</a:t>
            </a:r>
            <a:endParaRPr lang="en-AU"/>
          </a:p>
        </p:txBody>
      </p:sp>
      <p:sp>
        <p:nvSpPr>
          <p:cNvPr id="53" name="Picture Placeholder 8"/>
          <p:cNvSpPr>
            <a:spLocks noGrp="1"/>
          </p:cNvSpPr>
          <p:nvPr>
            <p:ph type="pic" sz="quarter" idx="51" hasCustomPrompt="1"/>
          </p:nvPr>
        </p:nvSpPr>
        <p:spPr>
          <a:xfrm>
            <a:off x="18287291" y="10274400"/>
            <a:ext cx="3049200" cy="3441600"/>
          </a:xfrm>
          <a:solidFill>
            <a:schemeClr val="bg1">
              <a:lumMod val="95000"/>
            </a:schemeClr>
          </a:solidFill>
        </p:spPr>
        <p:txBody>
          <a:bodyPr>
            <a:normAutofit/>
          </a:bodyPr>
          <a:lstStyle>
            <a:lvl1pPr>
              <a:defRPr sz="3200"/>
            </a:lvl1pPr>
          </a:lstStyle>
          <a:p>
            <a:r>
              <a:rPr lang="id-ID"/>
              <a:t>Pic</a:t>
            </a:r>
            <a:endParaRPr lang="en-AU"/>
          </a:p>
        </p:txBody>
      </p:sp>
      <p:sp>
        <p:nvSpPr>
          <p:cNvPr id="54" name="Picture Placeholder 8"/>
          <p:cNvSpPr>
            <a:spLocks noGrp="1"/>
          </p:cNvSpPr>
          <p:nvPr>
            <p:ph type="pic" sz="quarter" idx="52" hasCustomPrompt="1"/>
          </p:nvPr>
        </p:nvSpPr>
        <p:spPr>
          <a:xfrm>
            <a:off x="21336557" y="10274400"/>
            <a:ext cx="3049200" cy="3441600"/>
          </a:xfrm>
          <a:solidFill>
            <a:schemeClr val="bg1">
              <a:lumMod val="95000"/>
            </a:schemeClr>
          </a:solidFill>
        </p:spPr>
        <p:txBody>
          <a:bodyPr>
            <a:normAutofit/>
          </a:bodyPr>
          <a:lstStyle>
            <a:lvl1pPr>
              <a:defRPr sz="3200"/>
            </a:lvl1pPr>
          </a:lstStyle>
          <a:p>
            <a:r>
              <a:rPr lang="id-ID"/>
              <a:t>Pic</a:t>
            </a:r>
            <a:endParaRPr lang="en-AU"/>
          </a:p>
        </p:txBody>
      </p:sp>
    </p:spTree>
    <p:extLst>
      <p:ext uri="{BB962C8B-B14F-4D97-AF65-F5344CB8AC3E}">
        <p14:creationId xmlns:p14="http://schemas.microsoft.com/office/powerpoint/2010/main" val="709055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7" name="Picture Placeholder 8"/>
          <p:cNvSpPr>
            <a:spLocks noGrp="1"/>
          </p:cNvSpPr>
          <p:nvPr>
            <p:ph type="pic" sz="quarter" idx="38" hasCustomPrompt="1"/>
          </p:nvPr>
        </p:nvSpPr>
        <p:spPr>
          <a:xfrm>
            <a:off x="0" y="4622612"/>
            <a:ext cx="24368125" cy="5032748"/>
          </a:xfrm>
          <a:solidFill>
            <a:schemeClr val="bg1">
              <a:lumMod val="95000"/>
            </a:schemeClr>
          </a:solidFill>
        </p:spPr>
        <p:txBody>
          <a:bodyPr>
            <a:normAutofit/>
          </a:bodyPr>
          <a:lstStyle>
            <a:lvl1pPr>
              <a:defRPr sz="3200"/>
            </a:lvl1pPr>
          </a:lstStyle>
          <a:p>
            <a:r>
              <a:rPr lang="id-ID"/>
              <a:t>Pic</a:t>
            </a:r>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94"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95"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2917848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8" name="Picture Placeholder 8"/>
          <p:cNvSpPr>
            <a:spLocks noGrp="1"/>
          </p:cNvSpPr>
          <p:nvPr>
            <p:ph type="pic" sz="quarter" idx="38" hasCustomPrompt="1"/>
          </p:nvPr>
        </p:nvSpPr>
        <p:spPr>
          <a:xfrm>
            <a:off x="0" y="3665156"/>
            <a:ext cx="24368125" cy="6385687"/>
          </a:xfrm>
          <a:solidFill>
            <a:schemeClr val="bg1">
              <a:lumMod val="95000"/>
            </a:schemeClr>
          </a:solidFill>
        </p:spPr>
        <p:txBody>
          <a:bodyPr>
            <a:normAutofit/>
          </a:bodyPr>
          <a:lstStyle>
            <a:lvl1pPr>
              <a:defRPr sz="3200"/>
            </a:lvl1pPr>
          </a:lstStyle>
          <a:p>
            <a:r>
              <a:rPr lang="id-ID"/>
              <a:t>Pic</a:t>
            </a:r>
            <a:endParaRPr lang="en-AU"/>
          </a:p>
        </p:txBody>
      </p:sp>
      <p:sp>
        <p:nvSpPr>
          <p:cNvPr id="9" name="Picture Placeholder 8"/>
          <p:cNvSpPr>
            <a:spLocks noGrp="1"/>
          </p:cNvSpPr>
          <p:nvPr>
            <p:ph type="pic" sz="quarter" idx="39" hasCustomPrompt="1"/>
          </p:nvPr>
        </p:nvSpPr>
        <p:spPr>
          <a:xfrm>
            <a:off x="1" y="3665156"/>
            <a:ext cx="24377650" cy="6385687"/>
          </a:xfrm>
          <a:solidFill>
            <a:schemeClr val="tx1">
              <a:alpha val="70000"/>
            </a:schemeClr>
          </a:solidFill>
        </p:spPr>
        <p:txBody>
          <a:bodyPr>
            <a:normAutofit/>
          </a:bodyPr>
          <a:lstStyle>
            <a:lvl1pPr algn="r">
              <a:defRPr sz="3200"/>
            </a:lvl1pPr>
          </a:lstStyle>
          <a:p>
            <a:r>
              <a:rPr lang="id-ID"/>
              <a:t>-</a:t>
            </a:r>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itle 1"/>
          <p:cNvSpPr>
            <a:spLocks noGrp="1"/>
          </p:cNvSpPr>
          <p:nvPr>
            <p:ph type="title" hasCustomPrompt="1"/>
          </p:nvPr>
        </p:nvSpPr>
        <p:spPr>
          <a:xfrm>
            <a:off x="1603375" y="5850387"/>
            <a:ext cx="21134388" cy="1381685"/>
          </a:xfrm>
        </p:spPr>
        <p:txBody>
          <a:bodyPr/>
          <a:lstStyle>
            <a:lvl1pPr algn="ctr">
              <a:defRPr b="1">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1603375" y="7232072"/>
            <a:ext cx="21134388" cy="457200"/>
          </a:xfrm>
        </p:spPr>
        <p:txBody>
          <a:bodyPr>
            <a:normAutofit/>
          </a:bodyPr>
          <a:lstStyle>
            <a:lvl1pPr marL="0" indent="0" algn="ctr">
              <a:buNone/>
              <a:defRPr sz="3200">
                <a:solidFill>
                  <a:schemeClr val="bg1"/>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1103836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0" name="Picture Placeholder 8"/>
          <p:cNvSpPr>
            <a:spLocks noGrp="1"/>
          </p:cNvSpPr>
          <p:nvPr>
            <p:ph type="pic" sz="quarter" idx="17" hasCustomPrompt="1"/>
          </p:nvPr>
        </p:nvSpPr>
        <p:spPr>
          <a:xfrm>
            <a:off x="0" y="0"/>
            <a:ext cx="24377650" cy="7620000"/>
          </a:xfrm>
          <a:solidFill>
            <a:schemeClr val="bg1">
              <a:lumMod val="95000"/>
            </a:schemeClr>
          </a:solidFill>
        </p:spPr>
        <p:txBody>
          <a:bodyPr>
            <a:normAutofit/>
          </a:bodyPr>
          <a:lstStyle>
            <a:lvl1pPr>
              <a:defRPr sz="3200"/>
            </a:lvl1pPr>
          </a:lstStyle>
          <a:p>
            <a:r>
              <a:rPr lang="id-ID"/>
              <a:t>Pic</a:t>
            </a:r>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7" name="Picture Placeholder 8"/>
          <p:cNvSpPr>
            <a:spLocks noGrp="1"/>
          </p:cNvSpPr>
          <p:nvPr>
            <p:ph type="pic" sz="quarter" idx="38" hasCustomPrompt="1"/>
          </p:nvPr>
        </p:nvSpPr>
        <p:spPr>
          <a:xfrm>
            <a:off x="18947606" y="6130925"/>
            <a:ext cx="2533651" cy="4264025"/>
          </a:xfrm>
          <a:solidFill>
            <a:schemeClr val="bg1">
              <a:lumMod val="95000"/>
            </a:schemeClr>
          </a:solidFill>
        </p:spPr>
        <p:txBody>
          <a:bodyPr>
            <a:normAutofit/>
          </a:bodyPr>
          <a:lstStyle>
            <a:lvl1pPr>
              <a:defRPr sz="3200"/>
            </a:lvl1pPr>
          </a:lstStyle>
          <a:p>
            <a:r>
              <a:rPr lang="id-ID"/>
              <a:t>Pic</a:t>
            </a:r>
            <a:endParaRPr lang="en-AU"/>
          </a:p>
        </p:txBody>
      </p:sp>
      <p:sp>
        <p:nvSpPr>
          <p:cNvPr id="8" name="Title 1"/>
          <p:cNvSpPr>
            <a:spLocks noGrp="1"/>
          </p:cNvSpPr>
          <p:nvPr>
            <p:ph type="title"/>
          </p:nvPr>
        </p:nvSpPr>
        <p:spPr>
          <a:xfrm>
            <a:off x="1981200" y="2514600"/>
            <a:ext cx="10207625" cy="3159126"/>
          </a:xfrm>
        </p:spPr>
        <p:txBody>
          <a:bodyPr/>
          <a:lstStyle>
            <a:lvl1pPr algn="r">
              <a:defRPr b="1">
                <a:solidFill>
                  <a:schemeClr val="tx1">
                    <a:lumMod val="75000"/>
                    <a:lumOff val="25000"/>
                  </a:schemeClr>
                </a:solidFill>
              </a:defRPr>
            </a:lvl1pPr>
          </a:lstStyle>
          <a:p>
            <a:r>
              <a:rPr lang="en-US" dirty="0"/>
              <a:t>Click to edit Master title style</a:t>
            </a:r>
          </a:p>
        </p:txBody>
      </p:sp>
      <p:sp>
        <p:nvSpPr>
          <p:cNvPr id="9" name="Content Placeholder 2"/>
          <p:cNvSpPr>
            <a:spLocks noGrp="1"/>
          </p:cNvSpPr>
          <p:nvPr>
            <p:ph idx="1"/>
          </p:nvPr>
        </p:nvSpPr>
        <p:spPr>
          <a:xfrm>
            <a:off x="1981200" y="5673725"/>
            <a:ext cx="10207625" cy="457200"/>
          </a:xfrm>
        </p:spPr>
        <p:txBody>
          <a:bodyPr>
            <a:normAutofit/>
          </a:bodyPr>
          <a:lstStyle>
            <a:lvl1pPr marL="0" indent="0" algn="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4099015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0" name="Picture Placeholder 8"/>
          <p:cNvSpPr>
            <a:spLocks noGrp="1"/>
          </p:cNvSpPr>
          <p:nvPr>
            <p:ph type="pic" sz="quarter" idx="38" hasCustomPrompt="1"/>
          </p:nvPr>
        </p:nvSpPr>
        <p:spPr>
          <a:xfrm>
            <a:off x="11023600" y="6261101"/>
            <a:ext cx="2527300" cy="4254500"/>
          </a:xfrm>
          <a:solidFill>
            <a:schemeClr val="bg1">
              <a:lumMod val="95000"/>
            </a:schemeClr>
          </a:solidFill>
        </p:spPr>
        <p:txBody>
          <a:bodyPr>
            <a:normAutofit/>
          </a:bodyPr>
          <a:lstStyle>
            <a:lvl1pPr>
              <a:defRPr sz="3200"/>
            </a:lvl1pPr>
          </a:lstStyle>
          <a:p>
            <a:r>
              <a:rPr lang="id-ID"/>
              <a:t>Pic</a:t>
            </a:r>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8"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9"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124847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9" name="Picture Placeholder 8"/>
          <p:cNvSpPr>
            <a:spLocks noGrp="1"/>
          </p:cNvSpPr>
          <p:nvPr>
            <p:ph type="pic" sz="quarter" idx="13" hasCustomPrompt="1"/>
          </p:nvPr>
        </p:nvSpPr>
        <p:spPr>
          <a:xfrm>
            <a:off x="13509567" y="5902876"/>
            <a:ext cx="5560204" cy="2829666"/>
          </a:xfrm>
          <a:custGeom>
            <a:avLst/>
            <a:gdLst>
              <a:gd name="connsiteX0" fmla="*/ 0 w 5560204"/>
              <a:gd name="connsiteY0" fmla="*/ 0 h 2829666"/>
              <a:gd name="connsiteX1" fmla="*/ 9012 w 5560204"/>
              <a:gd name="connsiteY1" fmla="*/ 0 h 2829666"/>
              <a:gd name="connsiteX2" fmla="*/ 5551194 w 5560204"/>
              <a:gd name="connsiteY2" fmla="*/ 0 h 2829666"/>
              <a:gd name="connsiteX3" fmla="*/ 5560204 w 5560204"/>
              <a:gd name="connsiteY3" fmla="*/ 0 h 2829666"/>
              <a:gd name="connsiteX4" fmla="*/ 5560204 w 5560204"/>
              <a:gd name="connsiteY4" fmla="*/ 9011 h 2829666"/>
              <a:gd name="connsiteX5" fmla="*/ 5560204 w 5560204"/>
              <a:gd name="connsiteY5" fmla="*/ 2820654 h 2829666"/>
              <a:gd name="connsiteX6" fmla="*/ 5551194 w 5560204"/>
              <a:gd name="connsiteY6" fmla="*/ 2829666 h 2829666"/>
              <a:gd name="connsiteX7" fmla="*/ 9012 w 5560204"/>
              <a:gd name="connsiteY7" fmla="*/ 2829666 h 2829666"/>
              <a:gd name="connsiteX8" fmla="*/ 0 w 5560204"/>
              <a:gd name="connsiteY8" fmla="*/ 2820654 h 2829666"/>
              <a:gd name="connsiteX9" fmla="*/ 0 w 5560204"/>
              <a:gd name="connsiteY9" fmla="*/ 9011 h 282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0204" h="2829666">
                <a:moveTo>
                  <a:pt x="0" y="0"/>
                </a:moveTo>
                <a:lnTo>
                  <a:pt x="9012" y="0"/>
                </a:lnTo>
                <a:lnTo>
                  <a:pt x="5551194" y="0"/>
                </a:lnTo>
                <a:lnTo>
                  <a:pt x="5560204" y="0"/>
                </a:lnTo>
                <a:lnTo>
                  <a:pt x="5560204" y="9011"/>
                </a:lnTo>
                <a:lnTo>
                  <a:pt x="5560204" y="2820654"/>
                </a:lnTo>
                <a:lnTo>
                  <a:pt x="5551194" y="2829666"/>
                </a:lnTo>
                <a:lnTo>
                  <a:pt x="9012" y="2829666"/>
                </a:lnTo>
                <a:lnTo>
                  <a:pt x="0" y="2820654"/>
                </a:lnTo>
                <a:lnTo>
                  <a:pt x="0" y="9011"/>
                </a:lnTo>
                <a:close/>
              </a:path>
            </a:pathLst>
          </a:custGeom>
          <a:solidFill>
            <a:schemeClr val="bg1">
              <a:lumMod val="95000"/>
            </a:schemeClr>
          </a:solidFill>
        </p:spPr>
        <p:txBody>
          <a:bodyPr wrap="square">
            <a:noAutofit/>
          </a:bodyPr>
          <a:lstStyle>
            <a:lvl1pPr>
              <a:defRPr/>
            </a:lvl1pPr>
          </a:lstStyle>
          <a:p>
            <a:r>
              <a:rPr lang="id-ID"/>
              <a:t>Pic</a:t>
            </a:r>
            <a:endParaRPr lang="en-AU"/>
          </a:p>
        </p:txBody>
      </p:sp>
      <p:sp>
        <p:nvSpPr>
          <p:cNvPr id="10"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11"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300364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9" name="Picture Placeholder 8"/>
          <p:cNvSpPr>
            <a:spLocks noGrp="1"/>
          </p:cNvSpPr>
          <p:nvPr>
            <p:ph type="pic" sz="quarter" idx="13" hasCustomPrompt="1"/>
          </p:nvPr>
        </p:nvSpPr>
        <p:spPr>
          <a:xfrm>
            <a:off x="9753029" y="7389627"/>
            <a:ext cx="5545288" cy="4220308"/>
          </a:xfrm>
          <a:custGeom>
            <a:avLst/>
            <a:gdLst>
              <a:gd name="connsiteX0" fmla="*/ 0 w 5545288"/>
              <a:gd name="connsiteY0" fmla="*/ 0 h 4220308"/>
              <a:gd name="connsiteX1" fmla="*/ 5545288 w 5545288"/>
              <a:gd name="connsiteY1" fmla="*/ 0 h 4220308"/>
              <a:gd name="connsiteX2" fmla="*/ 5545288 w 5545288"/>
              <a:gd name="connsiteY2" fmla="*/ 4220308 h 4220308"/>
              <a:gd name="connsiteX3" fmla="*/ 0 w 5545288"/>
              <a:gd name="connsiteY3" fmla="*/ 4220308 h 4220308"/>
            </a:gdLst>
            <a:ahLst/>
            <a:cxnLst>
              <a:cxn ang="0">
                <a:pos x="connsiteX0" y="connsiteY0"/>
              </a:cxn>
              <a:cxn ang="0">
                <a:pos x="connsiteX1" y="connsiteY1"/>
              </a:cxn>
              <a:cxn ang="0">
                <a:pos x="connsiteX2" y="connsiteY2"/>
              </a:cxn>
              <a:cxn ang="0">
                <a:pos x="connsiteX3" y="connsiteY3"/>
              </a:cxn>
            </a:cxnLst>
            <a:rect l="l" t="t" r="r" b="b"/>
            <a:pathLst>
              <a:path w="5545288" h="4220308">
                <a:moveTo>
                  <a:pt x="0" y="0"/>
                </a:moveTo>
                <a:lnTo>
                  <a:pt x="5545288" y="0"/>
                </a:lnTo>
                <a:lnTo>
                  <a:pt x="5545288" y="4220308"/>
                </a:lnTo>
                <a:lnTo>
                  <a:pt x="0" y="4220308"/>
                </a:lnTo>
                <a:close/>
              </a:path>
            </a:pathLst>
          </a:custGeom>
          <a:solidFill>
            <a:schemeClr val="bg1">
              <a:lumMod val="95000"/>
            </a:schemeClr>
          </a:solidFill>
        </p:spPr>
        <p:txBody>
          <a:bodyPr wrap="square">
            <a:noAutofit/>
          </a:bodyPr>
          <a:lstStyle>
            <a:lvl1pPr>
              <a:defRPr/>
            </a:lvl1pPr>
          </a:lstStyle>
          <a:p>
            <a:r>
              <a:rPr lang="id-ID"/>
              <a:t>Pic </a:t>
            </a:r>
            <a:endParaRPr lang="en-AU"/>
          </a:p>
        </p:txBody>
      </p:sp>
      <p:sp>
        <p:nvSpPr>
          <p:cNvPr id="10"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11"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3216407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9" name="Picture Placeholder 8"/>
          <p:cNvSpPr>
            <a:spLocks noGrp="1"/>
          </p:cNvSpPr>
          <p:nvPr>
            <p:ph type="pic" sz="quarter" idx="13"/>
          </p:nvPr>
        </p:nvSpPr>
        <p:spPr>
          <a:xfrm>
            <a:off x="9038943" y="4658204"/>
            <a:ext cx="6231944" cy="4551505"/>
          </a:xfrm>
          <a:custGeom>
            <a:avLst/>
            <a:gdLst>
              <a:gd name="connsiteX0" fmla="*/ 0 w 6231944"/>
              <a:gd name="connsiteY0" fmla="*/ 0 h 4551505"/>
              <a:gd name="connsiteX1" fmla="*/ 15071 w 6231944"/>
              <a:gd name="connsiteY1" fmla="*/ 0 h 4551505"/>
              <a:gd name="connsiteX2" fmla="*/ 6216873 w 6231944"/>
              <a:gd name="connsiteY2" fmla="*/ 0 h 4551505"/>
              <a:gd name="connsiteX3" fmla="*/ 6231944 w 6231944"/>
              <a:gd name="connsiteY3" fmla="*/ 0 h 4551505"/>
              <a:gd name="connsiteX4" fmla="*/ 6231944 w 6231944"/>
              <a:gd name="connsiteY4" fmla="*/ 15071 h 4551505"/>
              <a:gd name="connsiteX5" fmla="*/ 6231944 w 6231944"/>
              <a:gd name="connsiteY5" fmla="*/ 4536434 h 4551505"/>
              <a:gd name="connsiteX6" fmla="*/ 6231944 w 6231944"/>
              <a:gd name="connsiteY6" fmla="*/ 4543970 h 4551505"/>
              <a:gd name="connsiteX7" fmla="*/ 6216873 w 6231944"/>
              <a:gd name="connsiteY7" fmla="*/ 4551505 h 4551505"/>
              <a:gd name="connsiteX8" fmla="*/ 15071 w 6231944"/>
              <a:gd name="connsiteY8" fmla="*/ 4551505 h 4551505"/>
              <a:gd name="connsiteX9" fmla="*/ 0 w 6231944"/>
              <a:gd name="connsiteY9" fmla="*/ 4543970 h 4551505"/>
              <a:gd name="connsiteX10" fmla="*/ 0 w 6231944"/>
              <a:gd name="connsiteY10" fmla="*/ 4536434 h 4551505"/>
              <a:gd name="connsiteX11" fmla="*/ 0 w 6231944"/>
              <a:gd name="connsiteY11" fmla="*/ 15071 h 455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31944" h="4551505">
                <a:moveTo>
                  <a:pt x="0" y="0"/>
                </a:moveTo>
                <a:lnTo>
                  <a:pt x="15071" y="0"/>
                </a:lnTo>
                <a:lnTo>
                  <a:pt x="6216873" y="0"/>
                </a:lnTo>
                <a:lnTo>
                  <a:pt x="6231944" y="0"/>
                </a:lnTo>
                <a:lnTo>
                  <a:pt x="6231944" y="15071"/>
                </a:lnTo>
                <a:lnTo>
                  <a:pt x="6231944" y="4536434"/>
                </a:lnTo>
                <a:lnTo>
                  <a:pt x="6231944" y="4543970"/>
                </a:lnTo>
                <a:lnTo>
                  <a:pt x="6216873" y="4551505"/>
                </a:lnTo>
                <a:lnTo>
                  <a:pt x="15071" y="4551505"/>
                </a:lnTo>
                <a:lnTo>
                  <a:pt x="0" y="4543970"/>
                </a:lnTo>
                <a:lnTo>
                  <a:pt x="0" y="4536434"/>
                </a:lnTo>
                <a:lnTo>
                  <a:pt x="0" y="15071"/>
                </a:lnTo>
                <a:close/>
              </a:path>
            </a:pathLst>
          </a:custGeom>
          <a:solidFill>
            <a:schemeClr val="bg1">
              <a:lumMod val="95000"/>
            </a:schemeClr>
          </a:solidFill>
        </p:spPr>
        <p:txBody>
          <a:bodyPr wrap="square">
            <a:noAutofit/>
          </a:bodyPr>
          <a:lstStyle/>
          <a:p>
            <a:endParaRPr lang="en-AU"/>
          </a:p>
        </p:txBody>
      </p:sp>
      <p:sp>
        <p:nvSpPr>
          <p:cNvPr id="10"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11"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3530619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9" name="Picture Placeholder 8"/>
          <p:cNvSpPr>
            <a:spLocks noGrp="1"/>
          </p:cNvSpPr>
          <p:nvPr>
            <p:ph type="pic" sz="quarter" idx="14"/>
          </p:nvPr>
        </p:nvSpPr>
        <p:spPr>
          <a:xfrm>
            <a:off x="3726180" y="5610225"/>
            <a:ext cx="6370320" cy="3562350"/>
          </a:xfrm>
          <a:custGeom>
            <a:avLst/>
            <a:gdLst>
              <a:gd name="connsiteX0" fmla="*/ 0 w 6370320"/>
              <a:gd name="connsiteY0" fmla="*/ 0 h 3562350"/>
              <a:gd name="connsiteX1" fmla="*/ 6370320 w 6370320"/>
              <a:gd name="connsiteY1" fmla="*/ 0 h 3562350"/>
              <a:gd name="connsiteX2" fmla="*/ 6370320 w 6370320"/>
              <a:gd name="connsiteY2" fmla="*/ 3562350 h 3562350"/>
              <a:gd name="connsiteX3" fmla="*/ 0 w 637032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6370320" h="3562350">
                <a:moveTo>
                  <a:pt x="0" y="0"/>
                </a:moveTo>
                <a:lnTo>
                  <a:pt x="6370320" y="0"/>
                </a:lnTo>
                <a:lnTo>
                  <a:pt x="6370320" y="3562350"/>
                </a:lnTo>
                <a:lnTo>
                  <a:pt x="0" y="3562350"/>
                </a:lnTo>
                <a:close/>
              </a:path>
            </a:pathLst>
          </a:custGeom>
          <a:solidFill>
            <a:schemeClr val="bg1">
              <a:lumMod val="95000"/>
            </a:schemeClr>
          </a:solidFill>
        </p:spPr>
        <p:txBody>
          <a:bodyPr wrap="square">
            <a:noAutofit/>
          </a:bodyPr>
          <a:lstStyle/>
          <a:p>
            <a:endParaRPr lang="en-AU"/>
          </a:p>
        </p:txBody>
      </p:sp>
      <p:sp>
        <p:nvSpPr>
          <p:cNvPr id="10"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11"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111649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7" name="Freeform 6"/>
          <p:cNvSpPr>
            <a:spLocks/>
          </p:cNvSpPr>
          <p:nvPr userDrawn="1"/>
        </p:nvSpPr>
        <p:spPr bwMode="auto">
          <a:xfrm>
            <a:off x="1132096" y="4202089"/>
            <a:ext cx="5442185" cy="5812782"/>
          </a:xfrm>
          <a:custGeom>
            <a:avLst/>
            <a:gdLst>
              <a:gd name="T0" fmla="*/ 1758 w 2144"/>
              <a:gd name="T1" fmla="*/ 178 h 2290"/>
              <a:gd name="T2" fmla="*/ 1650 w 2144"/>
              <a:gd name="T3" fmla="*/ 114 h 2290"/>
              <a:gd name="T4" fmla="*/ 1532 w 2144"/>
              <a:gd name="T5" fmla="*/ 64 h 2290"/>
              <a:gd name="T6" fmla="*/ 1402 w 2144"/>
              <a:gd name="T7" fmla="*/ 28 h 2290"/>
              <a:gd name="T8" fmla="*/ 1262 w 2144"/>
              <a:gd name="T9" fmla="*/ 6 h 2290"/>
              <a:gd name="T10" fmla="*/ 1108 w 2144"/>
              <a:gd name="T11" fmla="*/ 0 h 2290"/>
              <a:gd name="T12" fmla="*/ 976 w 2144"/>
              <a:gd name="T13" fmla="*/ 4 h 2290"/>
              <a:gd name="T14" fmla="*/ 796 w 2144"/>
              <a:gd name="T15" fmla="*/ 28 h 2290"/>
              <a:gd name="T16" fmla="*/ 636 w 2144"/>
              <a:gd name="T17" fmla="*/ 72 h 2290"/>
              <a:gd name="T18" fmla="*/ 494 w 2144"/>
              <a:gd name="T19" fmla="*/ 138 h 2290"/>
              <a:gd name="T20" fmla="*/ 372 w 2144"/>
              <a:gd name="T21" fmla="*/ 222 h 2290"/>
              <a:gd name="T22" fmla="*/ 302 w 2144"/>
              <a:gd name="T23" fmla="*/ 292 h 2290"/>
              <a:gd name="T24" fmla="*/ 212 w 2144"/>
              <a:gd name="T25" fmla="*/ 406 h 2290"/>
              <a:gd name="T26" fmla="*/ 136 w 2144"/>
              <a:gd name="T27" fmla="*/ 536 h 2290"/>
              <a:gd name="T28" fmla="*/ 78 w 2144"/>
              <a:gd name="T29" fmla="*/ 678 h 2290"/>
              <a:gd name="T30" fmla="*/ 34 w 2144"/>
              <a:gd name="T31" fmla="*/ 832 h 2290"/>
              <a:gd name="T32" fmla="*/ 6 w 2144"/>
              <a:gd name="T33" fmla="*/ 1000 h 2290"/>
              <a:gd name="T34" fmla="*/ 754 w 2144"/>
              <a:gd name="T35" fmla="*/ 1168 h 2290"/>
              <a:gd name="T36" fmla="*/ 782 w 2144"/>
              <a:gd name="T37" fmla="*/ 994 h 2290"/>
              <a:gd name="T38" fmla="*/ 828 w 2144"/>
              <a:gd name="T39" fmla="*/ 864 h 2290"/>
              <a:gd name="T40" fmla="*/ 868 w 2144"/>
              <a:gd name="T41" fmla="*/ 802 h 2290"/>
              <a:gd name="T42" fmla="*/ 944 w 2144"/>
              <a:gd name="T43" fmla="*/ 738 h 2290"/>
              <a:gd name="T44" fmla="*/ 1030 w 2144"/>
              <a:gd name="T45" fmla="*/ 702 h 2290"/>
              <a:gd name="T46" fmla="*/ 1096 w 2144"/>
              <a:gd name="T47" fmla="*/ 696 h 2290"/>
              <a:gd name="T48" fmla="*/ 1184 w 2144"/>
              <a:gd name="T49" fmla="*/ 706 h 2290"/>
              <a:gd name="T50" fmla="*/ 1252 w 2144"/>
              <a:gd name="T51" fmla="*/ 734 h 2290"/>
              <a:gd name="T52" fmla="*/ 1288 w 2144"/>
              <a:gd name="T53" fmla="*/ 764 h 2290"/>
              <a:gd name="T54" fmla="*/ 1326 w 2144"/>
              <a:gd name="T55" fmla="*/ 822 h 2290"/>
              <a:gd name="T56" fmla="*/ 1346 w 2144"/>
              <a:gd name="T57" fmla="*/ 898 h 2290"/>
              <a:gd name="T58" fmla="*/ 1350 w 2144"/>
              <a:gd name="T59" fmla="*/ 956 h 2290"/>
              <a:gd name="T60" fmla="*/ 1340 w 2144"/>
              <a:gd name="T61" fmla="*/ 1018 h 2290"/>
              <a:gd name="T62" fmla="*/ 1290 w 2144"/>
              <a:gd name="T63" fmla="*/ 1118 h 2290"/>
              <a:gd name="T64" fmla="*/ 1194 w 2144"/>
              <a:gd name="T65" fmla="*/ 1226 h 2290"/>
              <a:gd name="T66" fmla="*/ 952 w 2144"/>
              <a:gd name="T67" fmla="*/ 1464 h 2290"/>
              <a:gd name="T68" fmla="*/ 814 w 2144"/>
              <a:gd name="T69" fmla="*/ 1618 h 2290"/>
              <a:gd name="T70" fmla="*/ 774 w 2144"/>
              <a:gd name="T71" fmla="*/ 1676 h 2290"/>
              <a:gd name="T72" fmla="*/ 726 w 2144"/>
              <a:gd name="T73" fmla="*/ 1766 h 2290"/>
              <a:gd name="T74" fmla="*/ 688 w 2144"/>
              <a:gd name="T75" fmla="*/ 1864 h 2290"/>
              <a:gd name="T76" fmla="*/ 668 w 2144"/>
              <a:gd name="T77" fmla="*/ 1938 h 2290"/>
              <a:gd name="T78" fmla="*/ 650 w 2144"/>
              <a:gd name="T79" fmla="*/ 2066 h 2290"/>
              <a:gd name="T80" fmla="*/ 644 w 2144"/>
              <a:gd name="T81" fmla="*/ 2216 h 2290"/>
              <a:gd name="T82" fmla="*/ 1382 w 2144"/>
              <a:gd name="T83" fmla="*/ 2290 h 2290"/>
              <a:gd name="T84" fmla="*/ 1390 w 2144"/>
              <a:gd name="T85" fmla="*/ 2174 h 2290"/>
              <a:gd name="T86" fmla="*/ 1412 w 2144"/>
              <a:gd name="T87" fmla="*/ 2074 h 2290"/>
              <a:gd name="T88" fmla="*/ 1434 w 2144"/>
              <a:gd name="T89" fmla="*/ 2018 h 2290"/>
              <a:gd name="T90" fmla="*/ 1492 w 2144"/>
              <a:gd name="T91" fmla="*/ 1928 h 2290"/>
              <a:gd name="T92" fmla="*/ 1592 w 2144"/>
              <a:gd name="T93" fmla="*/ 1816 h 2290"/>
              <a:gd name="T94" fmla="*/ 1680 w 2144"/>
              <a:gd name="T95" fmla="*/ 1732 h 2290"/>
              <a:gd name="T96" fmla="*/ 1864 w 2144"/>
              <a:gd name="T97" fmla="*/ 1552 h 2290"/>
              <a:gd name="T98" fmla="*/ 1996 w 2144"/>
              <a:gd name="T99" fmla="*/ 1394 h 2290"/>
              <a:gd name="T100" fmla="*/ 2052 w 2144"/>
              <a:gd name="T101" fmla="*/ 1300 h 2290"/>
              <a:gd name="T102" fmla="*/ 2108 w 2144"/>
              <a:gd name="T103" fmla="*/ 1166 h 2290"/>
              <a:gd name="T104" fmla="*/ 2138 w 2144"/>
              <a:gd name="T105" fmla="*/ 1028 h 2290"/>
              <a:gd name="T106" fmla="*/ 2144 w 2144"/>
              <a:gd name="T107" fmla="*/ 934 h 2290"/>
              <a:gd name="T108" fmla="*/ 2132 w 2144"/>
              <a:gd name="T109" fmla="*/ 770 h 2290"/>
              <a:gd name="T110" fmla="*/ 2094 w 2144"/>
              <a:gd name="T111" fmla="*/ 618 h 2290"/>
              <a:gd name="T112" fmla="*/ 2032 w 2144"/>
              <a:gd name="T113" fmla="*/ 478 h 2290"/>
              <a:gd name="T114" fmla="*/ 1946 w 2144"/>
              <a:gd name="T115" fmla="*/ 352 h 2290"/>
              <a:gd name="T116" fmla="*/ 1834 w 2144"/>
              <a:gd name="T117" fmla="*/ 238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4" h="2290">
                <a:moveTo>
                  <a:pt x="1790" y="202"/>
                </a:moveTo>
                <a:lnTo>
                  <a:pt x="1790" y="202"/>
                </a:lnTo>
                <a:lnTo>
                  <a:pt x="1758" y="178"/>
                </a:lnTo>
                <a:lnTo>
                  <a:pt x="1724" y="156"/>
                </a:lnTo>
                <a:lnTo>
                  <a:pt x="1688" y="134"/>
                </a:lnTo>
                <a:lnTo>
                  <a:pt x="1650" y="114"/>
                </a:lnTo>
                <a:lnTo>
                  <a:pt x="1612" y="96"/>
                </a:lnTo>
                <a:lnTo>
                  <a:pt x="1574" y="80"/>
                </a:lnTo>
                <a:lnTo>
                  <a:pt x="1532" y="64"/>
                </a:lnTo>
                <a:lnTo>
                  <a:pt x="1490" y="50"/>
                </a:lnTo>
                <a:lnTo>
                  <a:pt x="1448" y="38"/>
                </a:lnTo>
                <a:lnTo>
                  <a:pt x="1402" y="28"/>
                </a:lnTo>
                <a:lnTo>
                  <a:pt x="1356" y="20"/>
                </a:lnTo>
                <a:lnTo>
                  <a:pt x="1310" y="12"/>
                </a:lnTo>
                <a:lnTo>
                  <a:pt x="1262" y="6"/>
                </a:lnTo>
                <a:lnTo>
                  <a:pt x="1212" y="4"/>
                </a:lnTo>
                <a:lnTo>
                  <a:pt x="1160" y="0"/>
                </a:lnTo>
                <a:lnTo>
                  <a:pt x="1108" y="0"/>
                </a:lnTo>
                <a:lnTo>
                  <a:pt x="1108" y="0"/>
                </a:lnTo>
                <a:lnTo>
                  <a:pt x="1042" y="0"/>
                </a:lnTo>
                <a:lnTo>
                  <a:pt x="976" y="4"/>
                </a:lnTo>
                <a:lnTo>
                  <a:pt x="914" y="10"/>
                </a:lnTo>
                <a:lnTo>
                  <a:pt x="854" y="18"/>
                </a:lnTo>
                <a:lnTo>
                  <a:pt x="796" y="28"/>
                </a:lnTo>
                <a:lnTo>
                  <a:pt x="740" y="40"/>
                </a:lnTo>
                <a:lnTo>
                  <a:pt x="686" y="56"/>
                </a:lnTo>
                <a:lnTo>
                  <a:pt x="636" y="72"/>
                </a:lnTo>
                <a:lnTo>
                  <a:pt x="586" y="92"/>
                </a:lnTo>
                <a:lnTo>
                  <a:pt x="538" y="114"/>
                </a:lnTo>
                <a:lnTo>
                  <a:pt x="494" y="138"/>
                </a:lnTo>
                <a:lnTo>
                  <a:pt x="452" y="164"/>
                </a:lnTo>
                <a:lnTo>
                  <a:pt x="410" y="192"/>
                </a:lnTo>
                <a:lnTo>
                  <a:pt x="372" y="222"/>
                </a:lnTo>
                <a:lnTo>
                  <a:pt x="336" y="256"/>
                </a:lnTo>
                <a:lnTo>
                  <a:pt x="302" y="292"/>
                </a:lnTo>
                <a:lnTo>
                  <a:pt x="302" y="292"/>
                </a:lnTo>
                <a:lnTo>
                  <a:pt x="270" y="328"/>
                </a:lnTo>
                <a:lnTo>
                  <a:pt x="240" y="366"/>
                </a:lnTo>
                <a:lnTo>
                  <a:pt x="212" y="406"/>
                </a:lnTo>
                <a:lnTo>
                  <a:pt x="186" y="448"/>
                </a:lnTo>
                <a:lnTo>
                  <a:pt x="160" y="492"/>
                </a:lnTo>
                <a:lnTo>
                  <a:pt x="136" y="536"/>
                </a:lnTo>
                <a:lnTo>
                  <a:pt x="116" y="582"/>
                </a:lnTo>
                <a:lnTo>
                  <a:pt x="96" y="628"/>
                </a:lnTo>
                <a:lnTo>
                  <a:pt x="78" y="678"/>
                </a:lnTo>
                <a:lnTo>
                  <a:pt x="62" y="728"/>
                </a:lnTo>
                <a:lnTo>
                  <a:pt x="46" y="780"/>
                </a:lnTo>
                <a:lnTo>
                  <a:pt x="34" y="832"/>
                </a:lnTo>
                <a:lnTo>
                  <a:pt x="24" y="888"/>
                </a:lnTo>
                <a:lnTo>
                  <a:pt x="14" y="944"/>
                </a:lnTo>
                <a:lnTo>
                  <a:pt x="6" y="1000"/>
                </a:lnTo>
                <a:lnTo>
                  <a:pt x="0" y="1060"/>
                </a:lnTo>
                <a:lnTo>
                  <a:pt x="754" y="1168"/>
                </a:lnTo>
                <a:lnTo>
                  <a:pt x="754" y="1168"/>
                </a:lnTo>
                <a:lnTo>
                  <a:pt x="760" y="1104"/>
                </a:lnTo>
                <a:lnTo>
                  <a:pt x="770" y="1046"/>
                </a:lnTo>
                <a:lnTo>
                  <a:pt x="782" y="994"/>
                </a:lnTo>
                <a:lnTo>
                  <a:pt x="794" y="946"/>
                </a:lnTo>
                <a:lnTo>
                  <a:pt x="810" y="902"/>
                </a:lnTo>
                <a:lnTo>
                  <a:pt x="828" y="864"/>
                </a:lnTo>
                <a:lnTo>
                  <a:pt x="848" y="830"/>
                </a:lnTo>
                <a:lnTo>
                  <a:pt x="868" y="802"/>
                </a:lnTo>
                <a:lnTo>
                  <a:pt x="868" y="802"/>
                </a:lnTo>
                <a:lnTo>
                  <a:pt x="892" y="776"/>
                </a:lnTo>
                <a:lnTo>
                  <a:pt x="916" y="756"/>
                </a:lnTo>
                <a:lnTo>
                  <a:pt x="944" y="738"/>
                </a:lnTo>
                <a:lnTo>
                  <a:pt x="970" y="722"/>
                </a:lnTo>
                <a:lnTo>
                  <a:pt x="1000" y="710"/>
                </a:lnTo>
                <a:lnTo>
                  <a:pt x="1030" y="702"/>
                </a:lnTo>
                <a:lnTo>
                  <a:pt x="1062" y="698"/>
                </a:lnTo>
                <a:lnTo>
                  <a:pt x="1096" y="696"/>
                </a:lnTo>
                <a:lnTo>
                  <a:pt x="1096" y="696"/>
                </a:lnTo>
                <a:lnTo>
                  <a:pt x="1128" y="698"/>
                </a:lnTo>
                <a:lnTo>
                  <a:pt x="1156" y="700"/>
                </a:lnTo>
                <a:lnTo>
                  <a:pt x="1184" y="706"/>
                </a:lnTo>
                <a:lnTo>
                  <a:pt x="1208" y="714"/>
                </a:lnTo>
                <a:lnTo>
                  <a:pt x="1232" y="722"/>
                </a:lnTo>
                <a:lnTo>
                  <a:pt x="1252" y="734"/>
                </a:lnTo>
                <a:lnTo>
                  <a:pt x="1270" y="748"/>
                </a:lnTo>
                <a:lnTo>
                  <a:pt x="1288" y="764"/>
                </a:lnTo>
                <a:lnTo>
                  <a:pt x="1288" y="764"/>
                </a:lnTo>
                <a:lnTo>
                  <a:pt x="1302" y="782"/>
                </a:lnTo>
                <a:lnTo>
                  <a:pt x="1316" y="802"/>
                </a:lnTo>
                <a:lnTo>
                  <a:pt x="1326" y="822"/>
                </a:lnTo>
                <a:lnTo>
                  <a:pt x="1334" y="846"/>
                </a:lnTo>
                <a:lnTo>
                  <a:pt x="1342" y="870"/>
                </a:lnTo>
                <a:lnTo>
                  <a:pt x="1346" y="898"/>
                </a:lnTo>
                <a:lnTo>
                  <a:pt x="1350" y="926"/>
                </a:lnTo>
                <a:lnTo>
                  <a:pt x="1350" y="956"/>
                </a:lnTo>
                <a:lnTo>
                  <a:pt x="1350" y="956"/>
                </a:lnTo>
                <a:lnTo>
                  <a:pt x="1350" y="970"/>
                </a:lnTo>
                <a:lnTo>
                  <a:pt x="1348" y="986"/>
                </a:lnTo>
                <a:lnTo>
                  <a:pt x="1340" y="1018"/>
                </a:lnTo>
                <a:lnTo>
                  <a:pt x="1328" y="1050"/>
                </a:lnTo>
                <a:lnTo>
                  <a:pt x="1312" y="1084"/>
                </a:lnTo>
                <a:lnTo>
                  <a:pt x="1290" y="1118"/>
                </a:lnTo>
                <a:lnTo>
                  <a:pt x="1262" y="1152"/>
                </a:lnTo>
                <a:lnTo>
                  <a:pt x="1230" y="1188"/>
                </a:lnTo>
                <a:lnTo>
                  <a:pt x="1194" y="1226"/>
                </a:lnTo>
                <a:lnTo>
                  <a:pt x="1194" y="1226"/>
                </a:lnTo>
                <a:lnTo>
                  <a:pt x="1060" y="1356"/>
                </a:lnTo>
                <a:lnTo>
                  <a:pt x="952" y="1464"/>
                </a:lnTo>
                <a:lnTo>
                  <a:pt x="870" y="1552"/>
                </a:lnTo>
                <a:lnTo>
                  <a:pt x="838" y="1588"/>
                </a:lnTo>
                <a:lnTo>
                  <a:pt x="814" y="1618"/>
                </a:lnTo>
                <a:lnTo>
                  <a:pt x="814" y="1618"/>
                </a:lnTo>
                <a:lnTo>
                  <a:pt x="794" y="1646"/>
                </a:lnTo>
                <a:lnTo>
                  <a:pt x="774" y="1676"/>
                </a:lnTo>
                <a:lnTo>
                  <a:pt x="758" y="1704"/>
                </a:lnTo>
                <a:lnTo>
                  <a:pt x="740" y="1736"/>
                </a:lnTo>
                <a:lnTo>
                  <a:pt x="726" y="1766"/>
                </a:lnTo>
                <a:lnTo>
                  <a:pt x="712" y="1798"/>
                </a:lnTo>
                <a:lnTo>
                  <a:pt x="698" y="1832"/>
                </a:lnTo>
                <a:lnTo>
                  <a:pt x="688" y="1864"/>
                </a:lnTo>
                <a:lnTo>
                  <a:pt x="688" y="1864"/>
                </a:lnTo>
                <a:lnTo>
                  <a:pt x="678" y="1900"/>
                </a:lnTo>
                <a:lnTo>
                  <a:pt x="668" y="1938"/>
                </a:lnTo>
                <a:lnTo>
                  <a:pt x="662" y="1978"/>
                </a:lnTo>
                <a:lnTo>
                  <a:pt x="656" y="2020"/>
                </a:lnTo>
                <a:lnTo>
                  <a:pt x="650" y="2066"/>
                </a:lnTo>
                <a:lnTo>
                  <a:pt x="648" y="2112"/>
                </a:lnTo>
                <a:lnTo>
                  <a:pt x="646" y="2164"/>
                </a:lnTo>
                <a:lnTo>
                  <a:pt x="644" y="2216"/>
                </a:lnTo>
                <a:lnTo>
                  <a:pt x="644" y="2290"/>
                </a:lnTo>
                <a:lnTo>
                  <a:pt x="1382" y="2290"/>
                </a:lnTo>
                <a:lnTo>
                  <a:pt x="1382" y="2290"/>
                </a:lnTo>
                <a:lnTo>
                  <a:pt x="1384" y="2250"/>
                </a:lnTo>
                <a:lnTo>
                  <a:pt x="1386" y="2210"/>
                </a:lnTo>
                <a:lnTo>
                  <a:pt x="1390" y="2174"/>
                </a:lnTo>
                <a:lnTo>
                  <a:pt x="1396" y="2138"/>
                </a:lnTo>
                <a:lnTo>
                  <a:pt x="1402" y="2106"/>
                </a:lnTo>
                <a:lnTo>
                  <a:pt x="1412" y="2074"/>
                </a:lnTo>
                <a:lnTo>
                  <a:pt x="1422" y="2046"/>
                </a:lnTo>
                <a:lnTo>
                  <a:pt x="1434" y="2018"/>
                </a:lnTo>
                <a:lnTo>
                  <a:pt x="1434" y="2018"/>
                </a:lnTo>
                <a:lnTo>
                  <a:pt x="1448" y="1990"/>
                </a:lnTo>
                <a:lnTo>
                  <a:pt x="1468" y="1960"/>
                </a:lnTo>
                <a:lnTo>
                  <a:pt x="1492" y="1928"/>
                </a:lnTo>
                <a:lnTo>
                  <a:pt x="1520" y="1892"/>
                </a:lnTo>
                <a:lnTo>
                  <a:pt x="1554" y="1856"/>
                </a:lnTo>
                <a:lnTo>
                  <a:pt x="1592" y="1816"/>
                </a:lnTo>
                <a:lnTo>
                  <a:pt x="1634" y="1776"/>
                </a:lnTo>
                <a:lnTo>
                  <a:pt x="1680" y="1732"/>
                </a:lnTo>
                <a:lnTo>
                  <a:pt x="1680" y="1732"/>
                </a:lnTo>
                <a:lnTo>
                  <a:pt x="1748" y="1670"/>
                </a:lnTo>
                <a:lnTo>
                  <a:pt x="1810" y="1610"/>
                </a:lnTo>
                <a:lnTo>
                  <a:pt x="1864" y="1552"/>
                </a:lnTo>
                <a:lnTo>
                  <a:pt x="1914" y="1496"/>
                </a:lnTo>
                <a:lnTo>
                  <a:pt x="1958" y="1444"/>
                </a:lnTo>
                <a:lnTo>
                  <a:pt x="1996" y="1394"/>
                </a:lnTo>
                <a:lnTo>
                  <a:pt x="2028" y="1346"/>
                </a:lnTo>
                <a:lnTo>
                  <a:pt x="2052" y="1300"/>
                </a:lnTo>
                <a:lnTo>
                  <a:pt x="2052" y="1300"/>
                </a:lnTo>
                <a:lnTo>
                  <a:pt x="2074" y="1256"/>
                </a:lnTo>
                <a:lnTo>
                  <a:pt x="2092" y="1212"/>
                </a:lnTo>
                <a:lnTo>
                  <a:pt x="2108" y="1166"/>
                </a:lnTo>
                <a:lnTo>
                  <a:pt x="2122" y="1122"/>
                </a:lnTo>
                <a:lnTo>
                  <a:pt x="2132" y="1076"/>
                </a:lnTo>
                <a:lnTo>
                  <a:pt x="2138" y="1028"/>
                </a:lnTo>
                <a:lnTo>
                  <a:pt x="2142" y="982"/>
                </a:lnTo>
                <a:lnTo>
                  <a:pt x="2144" y="934"/>
                </a:lnTo>
                <a:lnTo>
                  <a:pt x="2144" y="934"/>
                </a:lnTo>
                <a:lnTo>
                  <a:pt x="2142" y="878"/>
                </a:lnTo>
                <a:lnTo>
                  <a:pt x="2138" y="824"/>
                </a:lnTo>
                <a:lnTo>
                  <a:pt x="2132" y="770"/>
                </a:lnTo>
                <a:lnTo>
                  <a:pt x="2122" y="718"/>
                </a:lnTo>
                <a:lnTo>
                  <a:pt x="2110" y="666"/>
                </a:lnTo>
                <a:lnTo>
                  <a:pt x="2094" y="618"/>
                </a:lnTo>
                <a:lnTo>
                  <a:pt x="2076" y="570"/>
                </a:lnTo>
                <a:lnTo>
                  <a:pt x="2056" y="524"/>
                </a:lnTo>
                <a:lnTo>
                  <a:pt x="2032" y="478"/>
                </a:lnTo>
                <a:lnTo>
                  <a:pt x="2006" y="434"/>
                </a:lnTo>
                <a:lnTo>
                  <a:pt x="1978" y="392"/>
                </a:lnTo>
                <a:lnTo>
                  <a:pt x="1946" y="352"/>
                </a:lnTo>
                <a:lnTo>
                  <a:pt x="1910" y="312"/>
                </a:lnTo>
                <a:lnTo>
                  <a:pt x="1874" y="274"/>
                </a:lnTo>
                <a:lnTo>
                  <a:pt x="1834" y="238"/>
                </a:lnTo>
                <a:lnTo>
                  <a:pt x="1790" y="2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8"/>
          <p:cNvSpPr>
            <a:spLocks/>
          </p:cNvSpPr>
          <p:nvPr userDrawn="1"/>
        </p:nvSpPr>
        <p:spPr bwMode="auto">
          <a:xfrm>
            <a:off x="0" y="3968562"/>
            <a:ext cx="6777348" cy="6223992"/>
          </a:xfrm>
          <a:custGeom>
            <a:avLst/>
            <a:gdLst>
              <a:gd name="T0" fmla="*/ 2132 w 2670"/>
              <a:gd name="T1" fmla="*/ 124 h 2452"/>
              <a:gd name="T2" fmla="*/ 1866 w 2670"/>
              <a:gd name="T3" fmla="*/ 30 h 2452"/>
              <a:gd name="T4" fmla="*/ 1554 w 2670"/>
              <a:gd name="T5" fmla="*/ 0 h 2452"/>
              <a:gd name="T6" fmla="*/ 1224 w 2670"/>
              <a:gd name="T7" fmla="*/ 30 h 2452"/>
              <a:gd name="T8" fmla="*/ 900 w 2670"/>
              <a:gd name="T9" fmla="*/ 150 h 2452"/>
              <a:gd name="T10" fmla="*/ 692 w 2670"/>
              <a:gd name="T11" fmla="*/ 316 h 2452"/>
              <a:gd name="T12" fmla="*/ 514 w 2670"/>
              <a:gd name="T13" fmla="*/ 580 h 2452"/>
              <a:gd name="T14" fmla="*/ 404 w 2670"/>
              <a:gd name="T15" fmla="*/ 900 h 2452"/>
              <a:gd name="T16" fmla="*/ 1270 w 2670"/>
              <a:gd name="T17" fmla="*/ 1362 h 2452"/>
              <a:gd name="T18" fmla="*/ 1314 w 2670"/>
              <a:gd name="T19" fmla="*/ 1078 h 2452"/>
              <a:gd name="T20" fmla="*/ 1390 w 2670"/>
              <a:gd name="T21" fmla="*/ 940 h 2452"/>
              <a:gd name="T22" fmla="*/ 1516 w 2670"/>
              <a:gd name="T23" fmla="*/ 882 h 2452"/>
              <a:gd name="T24" fmla="*/ 1624 w 2670"/>
              <a:gd name="T25" fmla="*/ 892 h 2452"/>
              <a:gd name="T26" fmla="*/ 1688 w 2670"/>
              <a:gd name="T27" fmla="*/ 934 h 2452"/>
              <a:gd name="T28" fmla="*/ 1716 w 2670"/>
              <a:gd name="T29" fmla="*/ 1026 h 2452"/>
              <a:gd name="T30" fmla="*/ 1684 w 2670"/>
              <a:gd name="T31" fmla="*/ 1136 h 2452"/>
              <a:gd name="T32" fmla="*/ 1452 w 2670"/>
              <a:gd name="T33" fmla="*/ 1380 h 2452"/>
              <a:gd name="T34" fmla="*/ 1200 w 2670"/>
              <a:gd name="T35" fmla="*/ 1650 h 2452"/>
              <a:gd name="T36" fmla="*/ 1084 w 2670"/>
              <a:gd name="T37" fmla="*/ 1852 h 2452"/>
              <a:gd name="T38" fmla="*/ 1030 w 2670"/>
              <a:gd name="T39" fmla="*/ 2050 h 2452"/>
              <a:gd name="T40" fmla="*/ 1010 w 2670"/>
              <a:gd name="T41" fmla="*/ 2382 h 2452"/>
              <a:gd name="T42" fmla="*/ 1050 w 2670"/>
              <a:gd name="T43" fmla="*/ 2382 h 2452"/>
              <a:gd name="T44" fmla="*/ 1058 w 2670"/>
              <a:gd name="T45" fmla="*/ 2152 h 2452"/>
              <a:gd name="T46" fmla="*/ 1096 w 2670"/>
              <a:gd name="T47" fmla="*/ 1940 h 2452"/>
              <a:gd name="T48" fmla="*/ 1188 w 2670"/>
              <a:gd name="T49" fmla="*/ 1740 h 2452"/>
              <a:gd name="T50" fmla="*/ 1324 w 2670"/>
              <a:gd name="T51" fmla="*/ 1570 h 2452"/>
              <a:gd name="T52" fmla="*/ 1676 w 2670"/>
              <a:gd name="T53" fmla="*/ 1216 h 2452"/>
              <a:gd name="T54" fmla="*/ 1756 w 2670"/>
              <a:gd name="T55" fmla="*/ 1048 h 2452"/>
              <a:gd name="T56" fmla="*/ 1738 w 2670"/>
              <a:gd name="T57" fmla="*/ 938 h 2452"/>
              <a:gd name="T58" fmla="*/ 1676 w 2670"/>
              <a:gd name="T59" fmla="*/ 866 h 2452"/>
              <a:gd name="T60" fmla="*/ 1542 w 2670"/>
              <a:gd name="T61" fmla="*/ 834 h 2452"/>
              <a:gd name="T62" fmla="*/ 1408 w 2670"/>
              <a:gd name="T63" fmla="*/ 870 h 2452"/>
              <a:gd name="T64" fmla="*/ 1306 w 2670"/>
              <a:gd name="T65" fmla="*/ 982 h 2452"/>
              <a:gd name="T66" fmla="*/ 1240 w 2670"/>
              <a:gd name="T67" fmla="*/ 1264 h 2452"/>
              <a:gd name="T68" fmla="*/ 420 w 2670"/>
              <a:gd name="T69" fmla="*/ 1028 h 2452"/>
              <a:gd name="T70" fmla="*/ 506 w 2670"/>
              <a:gd name="T71" fmla="*/ 702 h 2452"/>
              <a:gd name="T72" fmla="*/ 656 w 2670"/>
              <a:gd name="T73" fmla="*/ 428 h 2452"/>
              <a:gd name="T74" fmla="*/ 834 w 2670"/>
              <a:gd name="T75" fmla="*/ 246 h 2452"/>
              <a:gd name="T76" fmla="*/ 1120 w 2670"/>
              <a:gd name="T77" fmla="*/ 104 h 2452"/>
              <a:gd name="T78" fmla="*/ 1486 w 2670"/>
              <a:gd name="T79" fmla="*/ 48 h 2452"/>
              <a:gd name="T80" fmla="*/ 1762 w 2670"/>
              <a:gd name="T81" fmla="*/ 60 h 2452"/>
              <a:gd name="T82" fmla="*/ 2034 w 2670"/>
              <a:gd name="T83" fmla="*/ 128 h 2452"/>
              <a:gd name="T84" fmla="*/ 2260 w 2670"/>
              <a:gd name="T85" fmla="*/ 256 h 2452"/>
              <a:gd name="T86" fmla="*/ 2454 w 2670"/>
              <a:gd name="T87" fmla="*/ 456 h 2452"/>
              <a:gd name="T88" fmla="*/ 2594 w 2670"/>
              <a:gd name="T89" fmla="*/ 746 h 2452"/>
              <a:gd name="T90" fmla="*/ 2630 w 2670"/>
              <a:gd name="T91" fmla="*/ 1026 h 2452"/>
              <a:gd name="T92" fmla="*/ 2576 w 2670"/>
              <a:gd name="T93" fmla="*/ 1322 h 2452"/>
              <a:gd name="T94" fmla="*/ 2436 w 2670"/>
              <a:gd name="T95" fmla="*/ 1566 h 2452"/>
              <a:gd name="T96" fmla="*/ 2152 w 2670"/>
              <a:gd name="T97" fmla="*/ 1860 h 2452"/>
              <a:gd name="T98" fmla="*/ 1946 w 2670"/>
              <a:gd name="T99" fmla="*/ 2078 h 2452"/>
              <a:gd name="T100" fmla="*/ 1886 w 2670"/>
              <a:gd name="T101" fmla="*/ 2212 h 2452"/>
              <a:gd name="T102" fmla="*/ 1908 w 2670"/>
              <a:gd name="T103" fmla="*/ 2382 h 2452"/>
              <a:gd name="T104" fmla="*/ 1924 w 2670"/>
              <a:gd name="T105" fmla="*/ 2226 h 2452"/>
              <a:gd name="T106" fmla="*/ 1972 w 2670"/>
              <a:gd name="T107" fmla="*/ 2116 h 2452"/>
              <a:gd name="T108" fmla="*/ 2176 w 2670"/>
              <a:gd name="T109" fmla="*/ 1896 h 2452"/>
              <a:gd name="T110" fmla="*/ 2466 w 2670"/>
              <a:gd name="T111" fmla="*/ 1594 h 2452"/>
              <a:gd name="T112" fmla="*/ 2612 w 2670"/>
              <a:gd name="T113" fmla="*/ 1340 h 2452"/>
              <a:gd name="T114" fmla="*/ 2670 w 2670"/>
              <a:gd name="T115" fmla="*/ 1026 h 2452"/>
              <a:gd name="T116" fmla="*/ 2632 w 2670"/>
              <a:gd name="T117" fmla="*/ 730 h 2452"/>
              <a:gd name="T118" fmla="*/ 2486 w 2670"/>
              <a:gd name="T119" fmla="*/ 428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70" h="2452">
                <a:moveTo>
                  <a:pt x="2282" y="218"/>
                </a:moveTo>
                <a:lnTo>
                  <a:pt x="2282" y="218"/>
                </a:lnTo>
                <a:lnTo>
                  <a:pt x="2246" y="192"/>
                </a:lnTo>
                <a:lnTo>
                  <a:pt x="2210" y="168"/>
                </a:lnTo>
                <a:lnTo>
                  <a:pt x="2172" y="144"/>
                </a:lnTo>
                <a:lnTo>
                  <a:pt x="2132" y="124"/>
                </a:lnTo>
                <a:lnTo>
                  <a:pt x="2090" y="104"/>
                </a:lnTo>
                <a:lnTo>
                  <a:pt x="2048" y="86"/>
                </a:lnTo>
                <a:lnTo>
                  <a:pt x="2004" y="70"/>
                </a:lnTo>
                <a:lnTo>
                  <a:pt x="1960" y="54"/>
                </a:lnTo>
                <a:lnTo>
                  <a:pt x="1914" y="42"/>
                </a:lnTo>
                <a:lnTo>
                  <a:pt x="1866" y="30"/>
                </a:lnTo>
                <a:lnTo>
                  <a:pt x="1818" y="22"/>
                </a:lnTo>
                <a:lnTo>
                  <a:pt x="1768" y="14"/>
                </a:lnTo>
                <a:lnTo>
                  <a:pt x="1716" y="8"/>
                </a:lnTo>
                <a:lnTo>
                  <a:pt x="1664" y="4"/>
                </a:lnTo>
                <a:lnTo>
                  <a:pt x="1610" y="0"/>
                </a:lnTo>
                <a:lnTo>
                  <a:pt x="1554" y="0"/>
                </a:lnTo>
                <a:lnTo>
                  <a:pt x="1554" y="0"/>
                </a:lnTo>
                <a:lnTo>
                  <a:pt x="1484" y="2"/>
                </a:lnTo>
                <a:lnTo>
                  <a:pt x="1416" y="4"/>
                </a:lnTo>
                <a:lnTo>
                  <a:pt x="1350" y="12"/>
                </a:lnTo>
                <a:lnTo>
                  <a:pt x="1286" y="20"/>
                </a:lnTo>
                <a:lnTo>
                  <a:pt x="1224" y="30"/>
                </a:lnTo>
                <a:lnTo>
                  <a:pt x="1164" y="44"/>
                </a:lnTo>
                <a:lnTo>
                  <a:pt x="1106" y="60"/>
                </a:lnTo>
                <a:lnTo>
                  <a:pt x="1052" y="80"/>
                </a:lnTo>
                <a:lnTo>
                  <a:pt x="998" y="100"/>
                </a:lnTo>
                <a:lnTo>
                  <a:pt x="948" y="124"/>
                </a:lnTo>
                <a:lnTo>
                  <a:pt x="900" y="150"/>
                </a:lnTo>
                <a:lnTo>
                  <a:pt x="854" y="178"/>
                </a:lnTo>
                <a:lnTo>
                  <a:pt x="810" y="210"/>
                </a:lnTo>
                <a:lnTo>
                  <a:pt x="768" y="242"/>
                </a:lnTo>
                <a:lnTo>
                  <a:pt x="730" y="278"/>
                </a:lnTo>
                <a:lnTo>
                  <a:pt x="692" y="316"/>
                </a:lnTo>
                <a:lnTo>
                  <a:pt x="692" y="316"/>
                </a:lnTo>
                <a:lnTo>
                  <a:pt x="658" y="356"/>
                </a:lnTo>
                <a:lnTo>
                  <a:pt x="626" y="398"/>
                </a:lnTo>
                <a:lnTo>
                  <a:pt x="596" y="442"/>
                </a:lnTo>
                <a:lnTo>
                  <a:pt x="566" y="486"/>
                </a:lnTo>
                <a:lnTo>
                  <a:pt x="540" y="532"/>
                </a:lnTo>
                <a:lnTo>
                  <a:pt x="514" y="580"/>
                </a:lnTo>
                <a:lnTo>
                  <a:pt x="492" y="630"/>
                </a:lnTo>
                <a:lnTo>
                  <a:pt x="470" y="682"/>
                </a:lnTo>
                <a:lnTo>
                  <a:pt x="450" y="734"/>
                </a:lnTo>
                <a:lnTo>
                  <a:pt x="432" y="788"/>
                </a:lnTo>
                <a:lnTo>
                  <a:pt x="416" y="844"/>
                </a:lnTo>
                <a:lnTo>
                  <a:pt x="404" y="900"/>
                </a:lnTo>
                <a:lnTo>
                  <a:pt x="392" y="958"/>
                </a:lnTo>
                <a:lnTo>
                  <a:pt x="382" y="1018"/>
                </a:lnTo>
                <a:lnTo>
                  <a:pt x="374" y="1080"/>
                </a:lnTo>
                <a:lnTo>
                  <a:pt x="368" y="1144"/>
                </a:lnTo>
                <a:lnTo>
                  <a:pt x="360" y="1232"/>
                </a:lnTo>
                <a:lnTo>
                  <a:pt x="1270" y="1362"/>
                </a:lnTo>
                <a:lnTo>
                  <a:pt x="1278" y="1270"/>
                </a:lnTo>
                <a:lnTo>
                  <a:pt x="1278" y="1270"/>
                </a:lnTo>
                <a:lnTo>
                  <a:pt x="1286" y="1214"/>
                </a:lnTo>
                <a:lnTo>
                  <a:pt x="1292" y="1164"/>
                </a:lnTo>
                <a:lnTo>
                  <a:pt x="1302" y="1118"/>
                </a:lnTo>
                <a:lnTo>
                  <a:pt x="1314" y="1078"/>
                </a:lnTo>
                <a:lnTo>
                  <a:pt x="1326" y="1040"/>
                </a:lnTo>
                <a:lnTo>
                  <a:pt x="1340" y="1008"/>
                </a:lnTo>
                <a:lnTo>
                  <a:pt x="1354" y="980"/>
                </a:lnTo>
                <a:lnTo>
                  <a:pt x="1372" y="958"/>
                </a:lnTo>
                <a:lnTo>
                  <a:pt x="1372" y="958"/>
                </a:lnTo>
                <a:lnTo>
                  <a:pt x="1390" y="940"/>
                </a:lnTo>
                <a:lnTo>
                  <a:pt x="1408" y="924"/>
                </a:lnTo>
                <a:lnTo>
                  <a:pt x="1426" y="910"/>
                </a:lnTo>
                <a:lnTo>
                  <a:pt x="1448" y="900"/>
                </a:lnTo>
                <a:lnTo>
                  <a:pt x="1470" y="890"/>
                </a:lnTo>
                <a:lnTo>
                  <a:pt x="1492" y="884"/>
                </a:lnTo>
                <a:lnTo>
                  <a:pt x="1516" y="882"/>
                </a:lnTo>
                <a:lnTo>
                  <a:pt x="1542" y="880"/>
                </a:lnTo>
                <a:lnTo>
                  <a:pt x="1542" y="880"/>
                </a:lnTo>
                <a:lnTo>
                  <a:pt x="1566" y="880"/>
                </a:lnTo>
                <a:lnTo>
                  <a:pt x="1586" y="882"/>
                </a:lnTo>
                <a:lnTo>
                  <a:pt x="1606" y="886"/>
                </a:lnTo>
                <a:lnTo>
                  <a:pt x="1624" y="892"/>
                </a:lnTo>
                <a:lnTo>
                  <a:pt x="1640" y="898"/>
                </a:lnTo>
                <a:lnTo>
                  <a:pt x="1656" y="904"/>
                </a:lnTo>
                <a:lnTo>
                  <a:pt x="1668" y="914"/>
                </a:lnTo>
                <a:lnTo>
                  <a:pt x="1678" y="924"/>
                </a:lnTo>
                <a:lnTo>
                  <a:pt x="1678" y="924"/>
                </a:lnTo>
                <a:lnTo>
                  <a:pt x="1688" y="934"/>
                </a:lnTo>
                <a:lnTo>
                  <a:pt x="1696" y="946"/>
                </a:lnTo>
                <a:lnTo>
                  <a:pt x="1702" y="960"/>
                </a:lnTo>
                <a:lnTo>
                  <a:pt x="1708" y="974"/>
                </a:lnTo>
                <a:lnTo>
                  <a:pt x="1712" y="990"/>
                </a:lnTo>
                <a:lnTo>
                  <a:pt x="1714" y="1008"/>
                </a:lnTo>
                <a:lnTo>
                  <a:pt x="1716" y="1026"/>
                </a:lnTo>
                <a:lnTo>
                  <a:pt x="1716" y="1048"/>
                </a:lnTo>
                <a:lnTo>
                  <a:pt x="1716" y="1048"/>
                </a:lnTo>
                <a:lnTo>
                  <a:pt x="1714" y="1068"/>
                </a:lnTo>
                <a:lnTo>
                  <a:pt x="1708" y="1088"/>
                </a:lnTo>
                <a:lnTo>
                  <a:pt x="1698" y="1112"/>
                </a:lnTo>
                <a:lnTo>
                  <a:pt x="1684" y="1136"/>
                </a:lnTo>
                <a:lnTo>
                  <a:pt x="1666" y="1162"/>
                </a:lnTo>
                <a:lnTo>
                  <a:pt x="1644" y="1190"/>
                </a:lnTo>
                <a:lnTo>
                  <a:pt x="1618" y="1218"/>
                </a:lnTo>
                <a:lnTo>
                  <a:pt x="1588" y="1246"/>
                </a:lnTo>
                <a:lnTo>
                  <a:pt x="1588" y="1246"/>
                </a:lnTo>
                <a:lnTo>
                  <a:pt x="1452" y="1380"/>
                </a:lnTo>
                <a:lnTo>
                  <a:pt x="1342" y="1490"/>
                </a:lnTo>
                <a:lnTo>
                  <a:pt x="1296" y="1538"/>
                </a:lnTo>
                <a:lnTo>
                  <a:pt x="1258" y="1580"/>
                </a:lnTo>
                <a:lnTo>
                  <a:pt x="1226" y="1618"/>
                </a:lnTo>
                <a:lnTo>
                  <a:pt x="1200" y="1650"/>
                </a:lnTo>
                <a:lnTo>
                  <a:pt x="1200" y="1650"/>
                </a:lnTo>
                <a:lnTo>
                  <a:pt x="1178" y="1680"/>
                </a:lnTo>
                <a:lnTo>
                  <a:pt x="1156" y="1714"/>
                </a:lnTo>
                <a:lnTo>
                  <a:pt x="1136" y="1746"/>
                </a:lnTo>
                <a:lnTo>
                  <a:pt x="1118" y="1780"/>
                </a:lnTo>
                <a:lnTo>
                  <a:pt x="1100" y="1816"/>
                </a:lnTo>
                <a:lnTo>
                  <a:pt x="1084" y="1852"/>
                </a:lnTo>
                <a:lnTo>
                  <a:pt x="1070" y="1888"/>
                </a:lnTo>
                <a:lnTo>
                  <a:pt x="1058" y="1926"/>
                </a:lnTo>
                <a:lnTo>
                  <a:pt x="1058" y="1926"/>
                </a:lnTo>
                <a:lnTo>
                  <a:pt x="1048" y="1964"/>
                </a:lnTo>
                <a:lnTo>
                  <a:pt x="1038" y="2006"/>
                </a:lnTo>
                <a:lnTo>
                  <a:pt x="1030" y="2050"/>
                </a:lnTo>
                <a:lnTo>
                  <a:pt x="1022" y="2096"/>
                </a:lnTo>
                <a:lnTo>
                  <a:pt x="1018" y="2146"/>
                </a:lnTo>
                <a:lnTo>
                  <a:pt x="1014" y="2198"/>
                </a:lnTo>
                <a:lnTo>
                  <a:pt x="1012" y="2252"/>
                </a:lnTo>
                <a:lnTo>
                  <a:pt x="1010" y="2308"/>
                </a:lnTo>
                <a:lnTo>
                  <a:pt x="1010" y="2382"/>
                </a:lnTo>
                <a:lnTo>
                  <a:pt x="1010" y="2382"/>
                </a:lnTo>
                <a:lnTo>
                  <a:pt x="1010" y="2412"/>
                </a:lnTo>
                <a:lnTo>
                  <a:pt x="0" y="2412"/>
                </a:lnTo>
                <a:lnTo>
                  <a:pt x="0" y="2452"/>
                </a:lnTo>
                <a:lnTo>
                  <a:pt x="1050" y="2452"/>
                </a:lnTo>
                <a:lnTo>
                  <a:pt x="1050" y="2382"/>
                </a:lnTo>
                <a:lnTo>
                  <a:pt x="1050" y="2382"/>
                </a:lnTo>
                <a:lnTo>
                  <a:pt x="1050" y="2308"/>
                </a:lnTo>
                <a:lnTo>
                  <a:pt x="1050" y="2308"/>
                </a:lnTo>
                <a:lnTo>
                  <a:pt x="1052" y="2254"/>
                </a:lnTo>
                <a:lnTo>
                  <a:pt x="1054" y="2202"/>
                </a:lnTo>
                <a:lnTo>
                  <a:pt x="1058" y="2152"/>
                </a:lnTo>
                <a:lnTo>
                  <a:pt x="1062" y="2104"/>
                </a:lnTo>
                <a:lnTo>
                  <a:pt x="1068" y="2060"/>
                </a:lnTo>
                <a:lnTo>
                  <a:pt x="1076" y="2018"/>
                </a:lnTo>
                <a:lnTo>
                  <a:pt x="1086" y="1978"/>
                </a:lnTo>
                <a:lnTo>
                  <a:pt x="1096" y="1940"/>
                </a:lnTo>
                <a:lnTo>
                  <a:pt x="1096" y="1940"/>
                </a:lnTo>
                <a:lnTo>
                  <a:pt x="1108" y="1906"/>
                </a:lnTo>
                <a:lnTo>
                  <a:pt x="1122" y="1872"/>
                </a:lnTo>
                <a:lnTo>
                  <a:pt x="1136" y="1838"/>
                </a:lnTo>
                <a:lnTo>
                  <a:pt x="1152" y="1804"/>
                </a:lnTo>
                <a:lnTo>
                  <a:pt x="1170" y="1772"/>
                </a:lnTo>
                <a:lnTo>
                  <a:pt x="1188" y="1740"/>
                </a:lnTo>
                <a:lnTo>
                  <a:pt x="1208" y="1710"/>
                </a:lnTo>
                <a:lnTo>
                  <a:pt x="1230" y="1680"/>
                </a:lnTo>
                <a:lnTo>
                  <a:pt x="1230" y="1680"/>
                </a:lnTo>
                <a:lnTo>
                  <a:pt x="1256" y="1648"/>
                </a:lnTo>
                <a:lnTo>
                  <a:pt x="1286" y="1612"/>
                </a:lnTo>
                <a:lnTo>
                  <a:pt x="1324" y="1570"/>
                </a:lnTo>
                <a:lnTo>
                  <a:pt x="1370" y="1524"/>
                </a:lnTo>
                <a:lnTo>
                  <a:pt x="1478" y="1414"/>
                </a:lnTo>
                <a:lnTo>
                  <a:pt x="1614" y="1282"/>
                </a:lnTo>
                <a:lnTo>
                  <a:pt x="1614" y="1282"/>
                </a:lnTo>
                <a:lnTo>
                  <a:pt x="1648" y="1248"/>
                </a:lnTo>
                <a:lnTo>
                  <a:pt x="1676" y="1216"/>
                </a:lnTo>
                <a:lnTo>
                  <a:pt x="1700" y="1186"/>
                </a:lnTo>
                <a:lnTo>
                  <a:pt x="1720" y="1156"/>
                </a:lnTo>
                <a:lnTo>
                  <a:pt x="1736" y="1128"/>
                </a:lnTo>
                <a:lnTo>
                  <a:pt x="1748" y="1100"/>
                </a:lnTo>
                <a:lnTo>
                  <a:pt x="1754" y="1072"/>
                </a:lnTo>
                <a:lnTo>
                  <a:pt x="1756" y="1048"/>
                </a:lnTo>
                <a:lnTo>
                  <a:pt x="1756" y="1048"/>
                </a:lnTo>
                <a:lnTo>
                  <a:pt x="1756" y="1022"/>
                </a:lnTo>
                <a:lnTo>
                  <a:pt x="1754" y="998"/>
                </a:lnTo>
                <a:lnTo>
                  <a:pt x="1750" y="976"/>
                </a:lnTo>
                <a:lnTo>
                  <a:pt x="1744" y="956"/>
                </a:lnTo>
                <a:lnTo>
                  <a:pt x="1738" y="938"/>
                </a:lnTo>
                <a:lnTo>
                  <a:pt x="1728" y="920"/>
                </a:lnTo>
                <a:lnTo>
                  <a:pt x="1718" y="904"/>
                </a:lnTo>
                <a:lnTo>
                  <a:pt x="1706" y="890"/>
                </a:lnTo>
                <a:lnTo>
                  <a:pt x="1706" y="890"/>
                </a:lnTo>
                <a:lnTo>
                  <a:pt x="1692" y="876"/>
                </a:lnTo>
                <a:lnTo>
                  <a:pt x="1676" y="866"/>
                </a:lnTo>
                <a:lnTo>
                  <a:pt x="1660" y="856"/>
                </a:lnTo>
                <a:lnTo>
                  <a:pt x="1640" y="848"/>
                </a:lnTo>
                <a:lnTo>
                  <a:pt x="1618" y="842"/>
                </a:lnTo>
                <a:lnTo>
                  <a:pt x="1594" y="838"/>
                </a:lnTo>
                <a:lnTo>
                  <a:pt x="1570" y="836"/>
                </a:lnTo>
                <a:lnTo>
                  <a:pt x="1542" y="834"/>
                </a:lnTo>
                <a:lnTo>
                  <a:pt x="1542" y="834"/>
                </a:lnTo>
                <a:lnTo>
                  <a:pt x="1512" y="836"/>
                </a:lnTo>
                <a:lnTo>
                  <a:pt x="1484" y="840"/>
                </a:lnTo>
                <a:lnTo>
                  <a:pt x="1458" y="846"/>
                </a:lnTo>
                <a:lnTo>
                  <a:pt x="1432" y="856"/>
                </a:lnTo>
                <a:lnTo>
                  <a:pt x="1408" y="870"/>
                </a:lnTo>
                <a:lnTo>
                  <a:pt x="1386" y="886"/>
                </a:lnTo>
                <a:lnTo>
                  <a:pt x="1364" y="904"/>
                </a:lnTo>
                <a:lnTo>
                  <a:pt x="1344" y="926"/>
                </a:lnTo>
                <a:lnTo>
                  <a:pt x="1344" y="926"/>
                </a:lnTo>
                <a:lnTo>
                  <a:pt x="1324" y="952"/>
                </a:lnTo>
                <a:lnTo>
                  <a:pt x="1306" y="982"/>
                </a:lnTo>
                <a:lnTo>
                  <a:pt x="1290" y="1018"/>
                </a:lnTo>
                <a:lnTo>
                  <a:pt x="1278" y="1058"/>
                </a:lnTo>
                <a:lnTo>
                  <a:pt x="1264" y="1102"/>
                </a:lnTo>
                <a:lnTo>
                  <a:pt x="1254" y="1152"/>
                </a:lnTo>
                <a:lnTo>
                  <a:pt x="1246" y="1206"/>
                </a:lnTo>
                <a:lnTo>
                  <a:pt x="1240" y="1264"/>
                </a:lnTo>
                <a:lnTo>
                  <a:pt x="1234" y="1310"/>
                </a:lnTo>
                <a:lnTo>
                  <a:pt x="404" y="1192"/>
                </a:lnTo>
                <a:lnTo>
                  <a:pt x="408" y="1148"/>
                </a:lnTo>
                <a:lnTo>
                  <a:pt x="408" y="1148"/>
                </a:lnTo>
                <a:lnTo>
                  <a:pt x="412" y="1086"/>
                </a:lnTo>
                <a:lnTo>
                  <a:pt x="420" y="1028"/>
                </a:lnTo>
                <a:lnTo>
                  <a:pt x="430" y="970"/>
                </a:lnTo>
                <a:lnTo>
                  <a:pt x="442" y="912"/>
                </a:lnTo>
                <a:lnTo>
                  <a:pt x="456" y="858"/>
                </a:lnTo>
                <a:lnTo>
                  <a:pt x="470" y="804"/>
                </a:lnTo>
                <a:lnTo>
                  <a:pt x="488" y="752"/>
                </a:lnTo>
                <a:lnTo>
                  <a:pt x="506" y="702"/>
                </a:lnTo>
                <a:lnTo>
                  <a:pt x="526" y="652"/>
                </a:lnTo>
                <a:lnTo>
                  <a:pt x="548" y="604"/>
                </a:lnTo>
                <a:lnTo>
                  <a:pt x="572" y="558"/>
                </a:lnTo>
                <a:lnTo>
                  <a:pt x="598" y="514"/>
                </a:lnTo>
                <a:lnTo>
                  <a:pt x="626" y="470"/>
                </a:lnTo>
                <a:lnTo>
                  <a:pt x="656" y="428"/>
                </a:lnTo>
                <a:lnTo>
                  <a:pt x="688" y="388"/>
                </a:lnTo>
                <a:lnTo>
                  <a:pt x="720" y="350"/>
                </a:lnTo>
                <a:lnTo>
                  <a:pt x="720" y="350"/>
                </a:lnTo>
                <a:lnTo>
                  <a:pt x="756" y="314"/>
                </a:lnTo>
                <a:lnTo>
                  <a:pt x="794" y="278"/>
                </a:lnTo>
                <a:lnTo>
                  <a:pt x="834" y="246"/>
                </a:lnTo>
                <a:lnTo>
                  <a:pt x="876" y="218"/>
                </a:lnTo>
                <a:lnTo>
                  <a:pt x="920" y="190"/>
                </a:lnTo>
                <a:lnTo>
                  <a:pt x="966" y="166"/>
                </a:lnTo>
                <a:lnTo>
                  <a:pt x="1016" y="142"/>
                </a:lnTo>
                <a:lnTo>
                  <a:pt x="1066" y="122"/>
                </a:lnTo>
                <a:lnTo>
                  <a:pt x="1120" y="104"/>
                </a:lnTo>
                <a:lnTo>
                  <a:pt x="1176" y="88"/>
                </a:lnTo>
                <a:lnTo>
                  <a:pt x="1234" y="76"/>
                </a:lnTo>
                <a:lnTo>
                  <a:pt x="1294" y="64"/>
                </a:lnTo>
                <a:lnTo>
                  <a:pt x="1356" y="56"/>
                </a:lnTo>
                <a:lnTo>
                  <a:pt x="1420" y="50"/>
                </a:lnTo>
                <a:lnTo>
                  <a:pt x="1486" y="48"/>
                </a:lnTo>
                <a:lnTo>
                  <a:pt x="1554" y="46"/>
                </a:lnTo>
                <a:lnTo>
                  <a:pt x="1554" y="46"/>
                </a:lnTo>
                <a:lnTo>
                  <a:pt x="1608" y="46"/>
                </a:lnTo>
                <a:lnTo>
                  <a:pt x="1660" y="50"/>
                </a:lnTo>
                <a:lnTo>
                  <a:pt x="1712" y="54"/>
                </a:lnTo>
                <a:lnTo>
                  <a:pt x="1762" y="60"/>
                </a:lnTo>
                <a:lnTo>
                  <a:pt x="1810" y="66"/>
                </a:lnTo>
                <a:lnTo>
                  <a:pt x="1856" y="76"/>
                </a:lnTo>
                <a:lnTo>
                  <a:pt x="1904" y="86"/>
                </a:lnTo>
                <a:lnTo>
                  <a:pt x="1948" y="98"/>
                </a:lnTo>
                <a:lnTo>
                  <a:pt x="1992" y="112"/>
                </a:lnTo>
                <a:lnTo>
                  <a:pt x="2034" y="128"/>
                </a:lnTo>
                <a:lnTo>
                  <a:pt x="2074" y="146"/>
                </a:lnTo>
                <a:lnTo>
                  <a:pt x="2114" y="164"/>
                </a:lnTo>
                <a:lnTo>
                  <a:pt x="2152" y="186"/>
                </a:lnTo>
                <a:lnTo>
                  <a:pt x="2190" y="208"/>
                </a:lnTo>
                <a:lnTo>
                  <a:pt x="2226" y="232"/>
                </a:lnTo>
                <a:lnTo>
                  <a:pt x="2260" y="256"/>
                </a:lnTo>
                <a:lnTo>
                  <a:pt x="2260" y="256"/>
                </a:lnTo>
                <a:lnTo>
                  <a:pt x="2304" y="294"/>
                </a:lnTo>
                <a:lnTo>
                  <a:pt x="2346" y="332"/>
                </a:lnTo>
                <a:lnTo>
                  <a:pt x="2384" y="372"/>
                </a:lnTo>
                <a:lnTo>
                  <a:pt x="2422" y="412"/>
                </a:lnTo>
                <a:lnTo>
                  <a:pt x="2454" y="456"/>
                </a:lnTo>
                <a:lnTo>
                  <a:pt x="2484" y="500"/>
                </a:lnTo>
                <a:lnTo>
                  <a:pt x="2512" y="546"/>
                </a:lnTo>
                <a:lnTo>
                  <a:pt x="2536" y="594"/>
                </a:lnTo>
                <a:lnTo>
                  <a:pt x="2558" y="642"/>
                </a:lnTo>
                <a:lnTo>
                  <a:pt x="2578" y="694"/>
                </a:lnTo>
                <a:lnTo>
                  <a:pt x="2594" y="746"/>
                </a:lnTo>
                <a:lnTo>
                  <a:pt x="2606" y="798"/>
                </a:lnTo>
                <a:lnTo>
                  <a:pt x="2616" y="854"/>
                </a:lnTo>
                <a:lnTo>
                  <a:pt x="2624" y="910"/>
                </a:lnTo>
                <a:lnTo>
                  <a:pt x="2628" y="968"/>
                </a:lnTo>
                <a:lnTo>
                  <a:pt x="2630" y="1026"/>
                </a:lnTo>
                <a:lnTo>
                  <a:pt x="2630" y="1026"/>
                </a:lnTo>
                <a:lnTo>
                  <a:pt x="2628" y="1078"/>
                </a:lnTo>
                <a:lnTo>
                  <a:pt x="2624" y="1128"/>
                </a:lnTo>
                <a:lnTo>
                  <a:pt x="2616" y="1176"/>
                </a:lnTo>
                <a:lnTo>
                  <a:pt x="2606" y="1226"/>
                </a:lnTo>
                <a:lnTo>
                  <a:pt x="2592" y="1274"/>
                </a:lnTo>
                <a:lnTo>
                  <a:pt x="2576" y="1322"/>
                </a:lnTo>
                <a:lnTo>
                  <a:pt x="2556" y="1370"/>
                </a:lnTo>
                <a:lnTo>
                  <a:pt x="2534" y="1416"/>
                </a:lnTo>
                <a:lnTo>
                  <a:pt x="2534" y="1416"/>
                </a:lnTo>
                <a:lnTo>
                  <a:pt x="2506" y="1464"/>
                </a:lnTo>
                <a:lnTo>
                  <a:pt x="2474" y="1514"/>
                </a:lnTo>
                <a:lnTo>
                  <a:pt x="2436" y="1566"/>
                </a:lnTo>
                <a:lnTo>
                  <a:pt x="2390" y="1620"/>
                </a:lnTo>
                <a:lnTo>
                  <a:pt x="2340" y="1676"/>
                </a:lnTo>
                <a:lnTo>
                  <a:pt x="2284" y="1734"/>
                </a:lnTo>
                <a:lnTo>
                  <a:pt x="2220" y="1796"/>
                </a:lnTo>
                <a:lnTo>
                  <a:pt x="2152" y="1860"/>
                </a:lnTo>
                <a:lnTo>
                  <a:pt x="2152" y="1860"/>
                </a:lnTo>
                <a:lnTo>
                  <a:pt x="2106" y="1902"/>
                </a:lnTo>
                <a:lnTo>
                  <a:pt x="2066" y="1942"/>
                </a:lnTo>
                <a:lnTo>
                  <a:pt x="2030" y="1980"/>
                </a:lnTo>
                <a:lnTo>
                  <a:pt x="1998" y="2014"/>
                </a:lnTo>
                <a:lnTo>
                  <a:pt x="1970" y="2048"/>
                </a:lnTo>
                <a:lnTo>
                  <a:pt x="1946" y="2078"/>
                </a:lnTo>
                <a:lnTo>
                  <a:pt x="1928" y="2106"/>
                </a:lnTo>
                <a:lnTo>
                  <a:pt x="1914" y="2132"/>
                </a:lnTo>
                <a:lnTo>
                  <a:pt x="1914" y="2132"/>
                </a:lnTo>
                <a:lnTo>
                  <a:pt x="1904" y="2158"/>
                </a:lnTo>
                <a:lnTo>
                  <a:pt x="1894" y="2184"/>
                </a:lnTo>
                <a:lnTo>
                  <a:pt x="1886" y="2212"/>
                </a:lnTo>
                <a:lnTo>
                  <a:pt x="1880" y="2242"/>
                </a:lnTo>
                <a:lnTo>
                  <a:pt x="1876" y="2274"/>
                </a:lnTo>
                <a:lnTo>
                  <a:pt x="1872" y="2308"/>
                </a:lnTo>
                <a:lnTo>
                  <a:pt x="1868" y="2344"/>
                </a:lnTo>
                <a:lnTo>
                  <a:pt x="1868" y="2382"/>
                </a:lnTo>
                <a:lnTo>
                  <a:pt x="1908" y="2382"/>
                </a:lnTo>
                <a:lnTo>
                  <a:pt x="1908" y="2382"/>
                </a:lnTo>
                <a:lnTo>
                  <a:pt x="1908" y="2348"/>
                </a:lnTo>
                <a:lnTo>
                  <a:pt x="1912" y="2314"/>
                </a:lnTo>
                <a:lnTo>
                  <a:pt x="1914" y="2284"/>
                </a:lnTo>
                <a:lnTo>
                  <a:pt x="1920" y="2254"/>
                </a:lnTo>
                <a:lnTo>
                  <a:pt x="1924" y="2226"/>
                </a:lnTo>
                <a:lnTo>
                  <a:pt x="1932" y="2200"/>
                </a:lnTo>
                <a:lnTo>
                  <a:pt x="1940" y="2176"/>
                </a:lnTo>
                <a:lnTo>
                  <a:pt x="1950" y="2154"/>
                </a:lnTo>
                <a:lnTo>
                  <a:pt x="1950" y="2154"/>
                </a:lnTo>
                <a:lnTo>
                  <a:pt x="1958" y="2138"/>
                </a:lnTo>
                <a:lnTo>
                  <a:pt x="1972" y="2116"/>
                </a:lnTo>
                <a:lnTo>
                  <a:pt x="1990" y="2090"/>
                </a:lnTo>
                <a:lnTo>
                  <a:pt x="2014" y="2062"/>
                </a:lnTo>
                <a:lnTo>
                  <a:pt x="2042" y="2028"/>
                </a:lnTo>
                <a:lnTo>
                  <a:pt x="2080" y="1988"/>
                </a:lnTo>
                <a:lnTo>
                  <a:pt x="2124" y="1946"/>
                </a:lnTo>
                <a:lnTo>
                  <a:pt x="2176" y="1896"/>
                </a:lnTo>
                <a:lnTo>
                  <a:pt x="2176" y="1896"/>
                </a:lnTo>
                <a:lnTo>
                  <a:pt x="2246" y="1830"/>
                </a:lnTo>
                <a:lnTo>
                  <a:pt x="2310" y="1768"/>
                </a:lnTo>
                <a:lnTo>
                  <a:pt x="2368" y="1708"/>
                </a:lnTo>
                <a:lnTo>
                  <a:pt x="2420" y="1650"/>
                </a:lnTo>
                <a:lnTo>
                  <a:pt x="2466" y="1594"/>
                </a:lnTo>
                <a:lnTo>
                  <a:pt x="2506" y="1540"/>
                </a:lnTo>
                <a:lnTo>
                  <a:pt x="2540" y="1490"/>
                </a:lnTo>
                <a:lnTo>
                  <a:pt x="2568" y="1440"/>
                </a:lnTo>
                <a:lnTo>
                  <a:pt x="2568" y="1440"/>
                </a:lnTo>
                <a:lnTo>
                  <a:pt x="2592" y="1390"/>
                </a:lnTo>
                <a:lnTo>
                  <a:pt x="2612" y="1340"/>
                </a:lnTo>
                <a:lnTo>
                  <a:pt x="2630" y="1290"/>
                </a:lnTo>
                <a:lnTo>
                  <a:pt x="2644" y="1238"/>
                </a:lnTo>
                <a:lnTo>
                  <a:pt x="2656" y="1186"/>
                </a:lnTo>
                <a:lnTo>
                  <a:pt x="2664" y="1134"/>
                </a:lnTo>
                <a:lnTo>
                  <a:pt x="2668" y="1080"/>
                </a:lnTo>
                <a:lnTo>
                  <a:pt x="2670" y="1026"/>
                </a:lnTo>
                <a:lnTo>
                  <a:pt x="2670" y="1026"/>
                </a:lnTo>
                <a:lnTo>
                  <a:pt x="2668" y="964"/>
                </a:lnTo>
                <a:lnTo>
                  <a:pt x="2664" y="904"/>
                </a:lnTo>
                <a:lnTo>
                  <a:pt x="2656" y="844"/>
                </a:lnTo>
                <a:lnTo>
                  <a:pt x="2646" y="788"/>
                </a:lnTo>
                <a:lnTo>
                  <a:pt x="2632" y="730"/>
                </a:lnTo>
                <a:lnTo>
                  <a:pt x="2616" y="676"/>
                </a:lnTo>
                <a:lnTo>
                  <a:pt x="2596" y="624"/>
                </a:lnTo>
                <a:lnTo>
                  <a:pt x="2572" y="572"/>
                </a:lnTo>
                <a:lnTo>
                  <a:pt x="2546" y="522"/>
                </a:lnTo>
                <a:lnTo>
                  <a:pt x="2518" y="474"/>
                </a:lnTo>
                <a:lnTo>
                  <a:pt x="2486" y="428"/>
                </a:lnTo>
                <a:lnTo>
                  <a:pt x="2452" y="382"/>
                </a:lnTo>
                <a:lnTo>
                  <a:pt x="2414" y="338"/>
                </a:lnTo>
                <a:lnTo>
                  <a:pt x="2372" y="298"/>
                </a:lnTo>
                <a:lnTo>
                  <a:pt x="2328" y="258"/>
                </a:lnTo>
                <a:lnTo>
                  <a:pt x="2282" y="2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Title 1"/>
          <p:cNvSpPr>
            <a:spLocks noGrp="1"/>
          </p:cNvSpPr>
          <p:nvPr>
            <p:ph type="title"/>
          </p:nvPr>
        </p:nvSpPr>
        <p:spPr>
          <a:xfrm>
            <a:off x="1675963" y="753035"/>
            <a:ext cx="21025723"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15" name="Content Placeholder 2"/>
          <p:cNvSpPr>
            <a:spLocks noGrp="1"/>
          </p:cNvSpPr>
          <p:nvPr>
            <p:ph idx="1"/>
          </p:nvPr>
        </p:nvSpPr>
        <p:spPr>
          <a:xfrm>
            <a:off x="1675963" y="213472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16" name="Picture Placeholder 8"/>
          <p:cNvSpPr>
            <a:spLocks noGrp="1"/>
          </p:cNvSpPr>
          <p:nvPr>
            <p:ph type="pic" sz="quarter" idx="14" hasCustomPrompt="1"/>
          </p:nvPr>
        </p:nvSpPr>
        <p:spPr>
          <a:xfrm>
            <a:off x="15759953" y="3938097"/>
            <a:ext cx="6923153" cy="4291503"/>
          </a:xfrm>
          <a:solidFill>
            <a:schemeClr val="bg1">
              <a:lumMod val="95000"/>
            </a:schemeClr>
          </a:solidFill>
        </p:spPr>
        <p:txBody>
          <a:bodyPr>
            <a:normAutofit/>
          </a:bodyPr>
          <a:lstStyle>
            <a:lvl1pPr>
              <a:defRPr sz="3200"/>
            </a:lvl1pPr>
          </a:lstStyle>
          <a:p>
            <a:r>
              <a:rPr lang="id-ID"/>
              <a:t>Pic</a:t>
            </a:r>
            <a:endParaRPr lang="en-AU"/>
          </a:p>
        </p:txBody>
      </p:sp>
      <p:sp>
        <p:nvSpPr>
          <p:cNvPr id="17" name="Text Placeholder 33"/>
          <p:cNvSpPr>
            <a:spLocks noGrp="1"/>
          </p:cNvSpPr>
          <p:nvPr>
            <p:ph type="body" sz="quarter" idx="26" hasCustomPrompt="1"/>
          </p:nvPr>
        </p:nvSpPr>
        <p:spPr>
          <a:xfrm>
            <a:off x="8061844" y="3938096"/>
            <a:ext cx="7124368" cy="550329"/>
          </a:xfrm>
        </p:spPr>
        <p:txBody>
          <a:bodyPr>
            <a:noAutofit/>
          </a:bodyPr>
          <a:lstStyle>
            <a:lvl1pPr algn="l">
              <a:defRPr sz="3200">
                <a:solidFill>
                  <a:schemeClr val="tx1">
                    <a:lumMod val="75000"/>
                    <a:lumOff val="25000"/>
                  </a:schemeClr>
                </a:solidFill>
                <a:latin typeface="+mj-lt"/>
              </a:defRPr>
            </a:lvl1pPr>
            <a:lvl2pPr>
              <a:defRPr sz="3600"/>
            </a:lvl2pPr>
            <a:lvl3pPr>
              <a:defRPr sz="2800"/>
            </a:lvl3pPr>
            <a:lvl4pPr>
              <a:defRPr sz="2400"/>
            </a:lvl4pPr>
            <a:lvl5pPr>
              <a:defRPr sz="2400"/>
            </a:lvl5pPr>
          </a:lstStyle>
          <a:p>
            <a:pPr lvl="0"/>
            <a:r>
              <a:rPr lang="id-ID" dirty="0"/>
              <a:t>Text</a:t>
            </a:r>
            <a:endParaRPr lang="en-AU" dirty="0"/>
          </a:p>
        </p:txBody>
      </p:sp>
      <p:sp>
        <p:nvSpPr>
          <p:cNvPr id="19" name="Text Placeholder 33"/>
          <p:cNvSpPr>
            <a:spLocks noGrp="1"/>
          </p:cNvSpPr>
          <p:nvPr>
            <p:ph type="body" sz="quarter" idx="28" hasCustomPrompt="1"/>
          </p:nvPr>
        </p:nvSpPr>
        <p:spPr>
          <a:xfrm>
            <a:off x="15759953" y="8556337"/>
            <a:ext cx="6977810" cy="1461778"/>
          </a:xfrm>
        </p:spPr>
        <p:txBody>
          <a:bodyPr>
            <a:noAutofit/>
          </a:bodyPr>
          <a:lstStyle>
            <a:lvl1pPr algn="l">
              <a:defRPr sz="2000" b="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
        <p:nvSpPr>
          <p:cNvPr id="47" name="Text Placeholder 33"/>
          <p:cNvSpPr>
            <a:spLocks noGrp="1"/>
          </p:cNvSpPr>
          <p:nvPr>
            <p:ph type="body" sz="quarter" idx="29" hasCustomPrompt="1"/>
          </p:nvPr>
        </p:nvSpPr>
        <p:spPr>
          <a:xfrm>
            <a:off x="8061844" y="4700099"/>
            <a:ext cx="7124368" cy="3291048"/>
          </a:xfrm>
        </p:spPr>
        <p:txBody>
          <a:bodyPr>
            <a:noAutofit/>
          </a:bodyPr>
          <a:lstStyle>
            <a:lvl1pPr algn="l">
              <a:lnSpc>
                <a:spcPct val="150000"/>
              </a:lnSpc>
              <a:defRPr sz="2400">
                <a:solidFill>
                  <a:schemeClr val="tx1">
                    <a:lumMod val="50000"/>
                    <a:lumOff val="50000"/>
                  </a:schemeClr>
                </a:solidFill>
                <a:latin typeface="+mn-lt"/>
              </a:defRPr>
            </a:lvl1pPr>
            <a:lvl2pPr>
              <a:defRPr sz="3600"/>
            </a:lvl2pPr>
            <a:lvl3pPr>
              <a:defRPr sz="2800"/>
            </a:lvl3pPr>
            <a:lvl4pPr>
              <a:defRPr sz="2400"/>
            </a:lvl4pPr>
            <a:lvl5pPr>
              <a:defRPr sz="2400"/>
            </a:lvl5pPr>
          </a:lstStyle>
          <a:p>
            <a:pPr lvl="0"/>
            <a:r>
              <a:rPr lang="id-ID" dirty="0"/>
              <a:t>Text</a:t>
            </a:r>
            <a:endParaRPr lang="en-AU" dirty="0"/>
          </a:p>
        </p:txBody>
      </p:sp>
    </p:spTree>
    <p:extLst>
      <p:ext uri="{BB962C8B-B14F-4D97-AF65-F5344CB8AC3E}">
        <p14:creationId xmlns:p14="http://schemas.microsoft.com/office/powerpoint/2010/main" val="3140686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Picture Placeholder 8"/>
          <p:cNvSpPr>
            <a:spLocks noGrp="1"/>
          </p:cNvSpPr>
          <p:nvPr>
            <p:ph type="pic" sz="quarter" idx="14"/>
          </p:nvPr>
        </p:nvSpPr>
        <p:spPr>
          <a:xfrm>
            <a:off x="0" y="0"/>
            <a:ext cx="24377649" cy="13716000"/>
          </a:xfrm>
          <a:custGeom>
            <a:avLst/>
            <a:gdLst>
              <a:gd name="connsiteX0" fmla="*/ 0 w 6370320"/>
              <a:gd name="connsiteY0" fmla="*/ 0 h 3562350"/>
              <a:gd name="connsiteX1" fmla="*/ 6370320 w 6370320"/>
              <a:gd name="connsiteY1" fmla="*/ 0 h 3562350"/>
              <a:gd name="connsiteX2" fmla="*/ 6370320 w 6370320"/>
              <a:gd name="connsiteY2" fmla="*/ 3562350 h 3562350"/>
              <a:gd name="connsiteX3" fmla="*/ 0 w 637032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6370320" h="3562350">
                <a:moveTo>
                  <a:pt x="0" y="0"/>
                </a:moveTo>
                <a:lnTo>
                  <a:pt x="6370320" y="0"/>
                </a:lnTo>
                <a:lnTo>
                  <a:pt x="6370320" y="3562350"/>
                </a:lnTo>
                <a:lnTo>
                  <a:pt x="0" y="3562350"/>
                </a:lnTo>
                <a:close/>
              </a:path>
            </a:pathLst>
          </a:custGeom>
          <a:solidFill>
            <a:schemeClr val="bg1">
              <a:lumMod val="95000"/>
            </a:schemeClr>
          </a:solidFill>
        </p:spPr>
        <p:txBody>
          <a:bodyPr wrap="square">
            <a:noAutofit/>
          </a:bodyPr>
          <a:lstStyle/>
          <a:p>
            <a:endParaRPr lang="en-AU"/>
          </a:p>
        </p:txBody>
      </p:sp>
      <p:sp>
        <p:nvSpPr>
          <p:cNvPr id="7" name="Title 1"/>
          <p:cNvSpPr>
            <a:spLocks noGrp="1"/>
          </p:cNvSpPr>
          <p:nvPr>
            <p:ph type="title"/>
          </p:nvPr>
        </p:nvSpPr>
        <p:spPr>
          <a:xfrm>
            <a:off x="1603375" y="5476315"/>
            <a:ext cx="21134388" cy="1381685"/>
          </a:xfrm>
        </p:spPr>
        <p:txBody>
          <a:bodyPr/>
          <a:lstStyle>
            <a:lvl1pPr algn="ctr">
              <a:defRPr>
                <a:solidFill>
                  <a:schemeClr val="tx1">
                    <a:lumMod val="75000"/>
                    <a:lumOff val="25000"/>
                  </a:schemeClr>
                </a:solidFill>
              </a:defRPr>
            </a:lvl1pPr>
          </a:lstStyle>
          <a:p>
            <a:r>
              <a:rPr lang="en-US" dirty="0"/>
              <a:t>Click to edit Master title style</a:t>
            </a:r>
          </a:p>
        </p:txBody>
      </p:sp>
      <p:sp>
        <p:nvSpPr>
          <p:cNvPr id="8" name="Content Placeholder 2"/>
          <p:cNvSpPr>
            <a:spLocks noGrp="1"/>
          </p:cNvSpPr>
          <p:nvPr>
            <p:ph idx="1"/>
          </p:nvPr>
        </p:nvSpPr>
        <p:spPr>
          <a:xfrm>
            <a:off x="1603375" y="6858000"/>
            <a:ext cx="21134388"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2340838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itle 1"/>
          <p:cNvSpPr>
            <a:spLocks noGrp="1"/>
          </p:cNvSpPr>
          <p:nvPr>
            <p:ph type="title"/>
          </p:nvPr>
        </p:nvSpPr>
        <p:spPr>
          <a:xfrm>
            <a:off x="1603375" y="5400675"/>
            <a:ext cx="10585450" cy="2028825"/>
          </a:xfrm>
        </p:spPr>
        <p:txBody>
          <a:bodyPr>
            <a:normAutofit/>
          </a:bodyPr>
          <a:lstStyle>
            <a:lvl1pPr algn="l">
              <a:defRPr sz="6600" b="1">
                <a:solidFill>
                  <a:schemeClr val="tx1">
                    <a:lumMod val="75000"/>
                    <a:lumOff val="25000"/>
                  </a:schemeClr>
                </a:solidFill>
              </a:defRPr>
            </a:lvl1pPr>
          </a:lstStyle>
          <a:p>
            <a:r>
              <a:rPr lang="en-US" dirty="0"/>
              <a:t>Click to edit Master title style</a:t>
            </a:r>
          </a:p>
        </p:txBody>
      </p:sp>
      <p:sp>
        <p:nvSpPr>
          <p:cNvPr id="7" name="Content Placeholder 2"/>
          <p:cNvSpPr>
            <a:spLocks noGrp="1"/>
          </p:cNvSpPr>
          <p:nvPr>
            <p:ph idx="1"/>
          </p:nvPr>
        </p:nvSpPr>
        <p:spPr>
          <a:xfrm>
            <a:off x="1603375" y="7429500"/>
            <a:ext cx="10585450" cy="457200"/>
          </a:xfrm>
        </p:spPr>
        <p:txBody>
          <a:bodyPr>
            <a:normAutofit/>
          </a:bodyPr>
          <a:lstStyle>
            <a:lvl1pPr marL="0" indent="0" algn="l">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463695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itle 1"/>
          <p:cNvSpPr>
            <a:spLocks noGrp="1"/>
          </p:cNvSpPr>
          <p:nvPr>
            <p:ph type="title"/>
          </p:nvPr>
        </p:nvSpPr>
        <p:spPr>
          <a:xfrm>
            <a:off x="12188825" y="860613"/>
            <a:ext cx="10512861" cy="1623732"/>
          </a:xfrm>
        </p:spPr>
        <p:txBody>
          <a:bodyPr>
            <a:noAutofit/>
          </a:bodyPr>
          <a:lstStyle>
            <a:lvl1pPr algn="r">
              <a:defRPr sz="7200">
                <a:solidFill>
                  <a:schemeClr val="tx1">
                    <a:lumMod val="75000"/>
                    <a:lumOff val="25000"/>
                  </a:schemeClr>
                </a:solidFill>
              </a:defRPr>
            </a:lvl1pPr>
          </a:lstStyle>
          <a:p>
            <a:r>
              <a:rPr lang="en-US" dirty="0"/>
              <a:t>Click to edit Master title style</a:t>
            </a:r>
          </a:p>
        </p:txBody>
      </p:sp>
      <p:sp>
        <p:nvSpPr>
          <p:cNvPr id="7" name="Content Placeholder 2"/>
          <p:cNvSpPr>
            <a:spLocks noGrp="1"/>
          </p:cNvSpPr>
          <p:nvPr>
            <p:ph idx="1"/>
          </p:nvPr>
        </p:nvSpPr>
        <p:spPr>
          <a:xfrm>
            <a:off x="12188825" y="2484345"/>
            <a:ext cx="10512861" cy="457200"/>
          </a:xfrm>
        </p:spPr>
        <p:txBody>
          <a:bodyPr>
            <a:normAutofit/>
          </a:bodyPr>
          <a:lstStyle>
            <a:lvl1pPr marL="0" indent="0" algn="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3149400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8" name="Picture Placeholder 8"/>
          <p:cNvSpPr>
            <a:spLocks noGrp="1"/>
          </p:cNvSpPr>
          <p:nvPr>
            <p:ph type="pic" sz="quarter" idx="14"/>
          </p:nvPr>
        </p:nvSpPr>
        <p:spPr>
          <a:xfrm>
            <a:off x="0" y="0"/>
            <a:ext cx="24377649" cy="13716000"/>
          </a:xfrm>
          <a:custGeom>
            <a:avLst/>
            <a:gdLst>
              <a:gd name="connsiteX0" fmla="*/ 0 w 6370320"/>
              <a:gd name="connsiteY0" fmla="*/ 0 h 3562350"/>
              <a:gd name="connsiteX1" fmla="*/ 6370320 w 6370320"/>
              <a:gd name="connsiteY1" fmla="*/ 0 h 3562350"/>
              <a:gd name="connsiteX2" fmla="*/ 6370320 w 6370320"/>
              <a:gd name="connsiteY2" fmla="*/ 3562350 h 3562350"/>
              <a:gd name="connsiteX3" fmla="*/ 0 w 637032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6370320" h="3562350">
                <a:moveTo>
                  <a:pt x="0" y="0"/>
                </a:moveTo>
                <a:lnTo>
                  <a:pt x="6370320" y="0"/>
                </a:lnTo>
                <a:lnTo>
                  <a:pt x="6370320" y="3562350"/>
                </a:lnTo>
                <a:lnTo>
                  <a:pt x="0" y="3562350"/>
                </a:lnTo>
                <a:close/>
              </a:path>
            </a:pathLst>
          </a:custGeom>
          <a:solidFill>
            <a:schemeClr val="bg1">
              <a:lumMod val="95000"/>
            </a:schemeClr>
          </a:solidFill>
        </p:spPr>
        <p:txBody>
          <a:bodyPr wrap="square">
            <a:noAutofit/>
          </a:bodyPr>
          <a:lstStyle/>
          <a:p>
            <a:endParaRPr lang="en-AU"/>
          </a:p>
        </p:txBody>
      </p:sp>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itle 1"/>
          <p:cNvSpPr>
            <a:spLocks noGrp="1"/>
          </p:cNvSpPr>
          <p:nvPr>
            <p:ph type="title"/>
          </p:nvPr>
        </p:nvSpPr>
        <p:spPr>
          <a:xfrm>
            <a:off x="1603374" y="6429375"/>
            <a:ext cx="21098311" cy="2028825"/>
          </a:xfrm>
        </p:spPr>
        <p:txBody>
          <a:bodyPr>
            <a:normAutofit/>
          </a:bodyPr>
          <a:lstStyle>
            <a:lvl1pPr algn="ctr">
              <a:defRPr sz="8800" b="1">
                <a:solidFill>
                  <a:schemeClr val="tx1">
                    <a:lumMod val="75000"/>
                    <a:lumOff val="25000"/>
                  </a:schemeClr>
                </a:solidFill>
              </a:defRPr>
            </a:lvl1pPr>
          </a:lstStyle>
          <a:p>
            <a:r>
              <a:rPr lang="en-US" dirty="0"/>
              <a:t>Click to edit Master title style</a:t>
            </a:r>
          </a:p>
        </p:txBody>
      </p:sp>
      <p:sp>
        <p:nvSpPr>
          <p:cNvPr id="7" name="Content Placeholder 2"/>
          <p:cNvSpPr>
            <a:spLocks noGrp="1"/>
          </p:cNvSpPr>
          <p:nvPr>
            <p:ph idx="1"/>
          </p:nvPr>
        </p:nvSpPr>
        <p:spPr>
          <a:xfrm>
            <a:off x="1603374" y="8458200"/>
            <a:ext cx="21098311"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3241543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8" name="Title 1"/>
          <p:cNvSpPr>
            <a:spLocks noGrp="1"/>
          </p:cNvSpPr>
          <p:nvPr>
            <p:ph type="title"/>
          </p:nvPr>
        </p:nvSpPr>
        <p:spPr>
          <a:xfrm>
            <a:off x="1603375" y="4829175"/>
            <a:ext cx="21098311" cy="2028825"/>
          </a:xfrm>
        </p:spPr>
        <p:txBody>
          <a:bodyPr>
            <a:normAutofit/>
          </a:bodyPr>
          <a:lstStyle>
            <a:lvl1pPr algn="ctr">
              <a:defRPr sz="8800" b="1">
                <a:solidFill>
                  <a:schemeClr val="tx1">
                    <a:lumMod val="75000"/>
                    <a:lumOff val="25000"/>
                  </a:schemeClr>
                </a:solidFill>
              </a:defRPr>
            </a:lvl1pPr>
          </a:lstStyle>
          <a:p>
            <a:r>
              <a:rPr lang="en-US" dirty="0"/>
              <a:t>Click to edit Master title style</a:t>
            </a:r>
          </a:p>
        </p:txBody>
      </p:sp>
      <p:sp>
        <p:nvSpPr>
          <p:cNvPr id="9" name="Content Placeholder 2"/>
          <p:cNvSpPr>
            <a:spLocks noGrp="1"/>
          </p:cNvSpPr>
          <p:nvPr>
            <p:ph idx="1"/>
          </p:nvPr>
        </p:nvSpPr>
        <p:spPr>
          <a:xfrm>
            <a:off x="1603375" y="6858000"/>
            <a:ext cx="21098311"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544956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5964" y="7557247"/>
            <a:ext cx="5988860" cy="680198"/>
          </a:xfrm>
        </p:spPr>
        <p:txBody>
          <a:bodyPr anchor="b">
            <a:normAutofit/>
          </a:bodyPr>
          <a:lstStyle>
            <a:lvl1pPr>
              <a:defRPr sz="3200">
                <a:solidFill>
                  <a:schemeClr val="tx1">
                    <a:lumMod val="75000"/>
                    <a:lumOff val="25000"/>
                  </a:schemeClr>
                </a:solidFill>
              </a:defRPr>
            </a:lvl1pPr>
          </a:lstStyle>
          <a:p>
            <a:endParaRPr lang="en-US" dirty="0"/>
          </a:p>
        </p:txBody>
      </p:sp>
      <p:sp>
        <p:nvSpPr>
          <p:cNvPr id="3" name="Text Placeholder 2"/>
          <p:cNvSpPr>
            <a:spLocks noGrp="1"/>
          </p:cNvSpPr>
          <p:nvPr>
            <p:ph type="body" idx="1"/>
          </p:nvPr>
        </p:nvSpPr>
        <p:spPr>
          <a:xfrm>
            <a:off x="1675965" y="8237445"/>
            <a:ext cx="5988860" cy="1471331"/>
          </a:xfrm>
        </p:spPr>
        <p:txBody>
          <a:bodyPr>
            <a:normAutofit/>
          </a:bodyPr>
          <a:lstStyle>
            <a:lvl1pPr marL="0" indent="0">
              <a:buNone/>
              <a:defRPr sz="2800">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10/12/2019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378249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14" name="Picture Placeholder 8"/>
          <p:cNvSpPr>
            <a:spLocks noGrp="1"/>
          </p:cNvSpPr>
          <p:nvPr>
            <p:ph type="pic" sz="quarter" idx="17" hasCustomPrompt="1"/>
          </p:nvPr>
        </p:nvSpPr>
        <p:spPr>
          <a:xfrm>
            <a:off x="0" y="0"/>
            <a:ext cx="6102000" cy="4572000"/>
          </a:xfrm>
          <a:solidFill>
            <a:schemeClr val="bg1">
              <a:lumMod val="95000"/>
            </a:schemeClr>
          </a:solidFill>
        </p:spPr>
        <p:txBody>
          <a:bodyPr>
            <a:normAutofit/>
          </a:bodyPr>
          <a:lstStyle>
            <a:lvl1pPr>
              <a:defRPr sz="3200"/>
            </a:lvl1pPr>
          </a:lstStyle>
          <a:p>
            <a:r>
              <a:rPr lang="id-ID"/>
              <a:t>Pic</a:t>
            </a:r>
            <a:endParaRPr lang="en-AU"/>
          </a:p>
        </p:txBody>
      </p:sp>
      <p:sp>
        <p:nvSpPr>
          <p:cNvPr id="15" name="Picture Placeholder 8"/>
          <p:cNvSpPr>
            <a:spLocks noGrp="1"/>
          </p:cNvSpPr>
          <p:nvPr>
            <p:ph type="pic" sz="quarter" idx="18" hasCustomPrompt="1"/>
          </p:nvPr>
        </p:nvSpPr>
        <p:spPr>
          <a:xfrm>
            <a:off x="6102000" y="0"/>
            <a:ext cx="6102000" cy="4572000"/>
          </a:xfrm>
          <a:solidFill>
            <a:schemeClr val="bg1">
              <a:lumMod val="95000"/>
            </a:schemeClr>
          </a:solidFill>
        </p:spPr>
        <p:txBody>
          <a:bodyPr>
            <a:normAutofit/>
          </a:bodyPr>
          <a:lstStyle>
            <a:lvl1pPr>
              <a:defRPr sz="3200"/>
            </a:lvl1pPr>
          </a:lstStyle>
          <a:p>
            <a:r>
              <a:rPr lang="id-ID"/>
              <a:t>Pic</a:t>
            </a:r>
            <a:endParaRPr lang="en-AU"/>
          </a:p>
        </p:txBody>
      </p:sp>
      <p:sp>
        <p:nvSpPr>
          <p:cNvPr id="16" name="Picture Placeholder 8"/>
          <p:cNvSpPr>
            <a:spLocks noGrp="1"/>
          </p:cNvSpPr>
          <p:nvPr>
            <p:ph type="pic" sz="quarter" idx="19" hasCustomPrompt="1"/>
          </p:nvPr>
        </p:nvSpPr>
        <p:spPr>
          <a:xfrm>
            <a:off x="12204000" y="0"/>
            <a:ext cx="6102000" cy="4572000"/>
          </a:xfrm>
          <a:solidFill>
            <a:schemeClr val="bg1">
              <a:lumMod val="95000"/>
            </a:schemeClr>
          </a:solidFill>
        </p:spPr>
        <p:txBody>
          <a:bodyPr>
            <a:normAutofit/>
          </a:bodyPr>
          <a:lstStyle>
            <a:lvl1pPr>
              <a:defRPr sz="3200"/>
            </a:lvl1pPr>
          </a:lstStyle>
          <a:p>
            <a:r>
              <a:rPr lang="id-ID"/>
              <a:t>Pic</a:t>
            </a:r>
            <a:endParaRPr lang="en-AU"/>
          </a:p>
        </p:txBody>
      </p:sp>
      <p:sp>
        <p:nvSpPr>
          <p:cNvPr id="17" name="Picture Placeholder 8"/>
          <p:cNvSpPr>
            <a:spLocks noGrp="1"/>
          </p:cNvSpPr>
          <p:nvPr>
            <p:ph type="pic" sz="quarter" idx="20" hasCustomPrompt="1"/>
          </p:nvPr>
        </p:nvSpPr>
        <p:spPr>
          <a:xfrm>
            <a:off x="18306000" y="0"/>
            <a:ext cx="6102000" cy="4572000"/>
          </a:xfrm>
          <a:solidFill>
            <a:schemeClr val="bg1">
              <a:lumMod val="95000"/>
            </a:schemeClr>
          </a:solidFill>
        </p:spPr>
        <p:txBody>
          <a:bodyPr>
            <a:normAutofit/>
          </a:bodyPr>
          <a:lstStyle>
            <a:lvl1pPr>
              <a:defRPr sz="3200"/>
            </a:lvl1pPr>
          </a:lstStyle>
          <a:p>
            <a:r>
              <a:rPr lang="id-ID"/>
              <a:t>Pic</a:t>
            </a:r>
            <a:endParaRPr lang="en-AU"/>
          </a:p>
        </p:txBody>
      </p:sp>
      <p:sp>
        <p:nvSpPr>
          <p:cNvPr id="18" name="Picture Placeholder 8"/>
          <p:cNvSpPr>
            <a:spLocks noGrp="1"/>
          </p:cNvSpPr>
          <p:nvPr>
            <p:ph type="pic" sz="quarter" idx="21" hasCustomPrompt="1"/>
          </p:nvPr>
        </p:nvSpPr>
        <p:spPr>
          <a:xfrm>
            <a:off x="0" y="4572000"/>
            <a:ext cx="6102000" cy="4572000"/>
          </a:xfrm>
          <a:solidFill>
            <a:schemeClr val="bg1">
              <a:lumMod val="95000"/>
            </a:schemeClr>
          </a:solidFill>
        </p:spPr>
        <p:txBody>
          <a:bodyPr>
            <a:normAutofit/>
          </a:bodyPr>
          <a:lstStyle>
            <a:lvl1pPr>
              <a:defRPr sz="3200"/>
            </a:lvl1pPr>
          </a:lstStyle>
          <a:p>
            <a:r>
              <a:rPr lang="id-ID"/>
              <a:t>Pic</a:t>
            </a:r>
            <a:endParaRPr lang="en-AU"/>
          </a:p>
        </p:txBody>
      </p:sp>
      <p:sp>
        <p:nvSpPr>
          <p:cNvPr id="19" name="Picture Placeholder 8"/>
          <p:cNvSpPr>
            <a:spLocks noGrp="1"/>
          </p:cNvSpPr>
          <p:nvPr>
            <p:ph type="pic" sz="quarter" idx="22" hasCustomPrompt="1"/>
          </p:nvPr>
        </p:nvSpPr>
        <p:spPr>
          <a:xfrm>
            <a:off x="6102000" y="4572000"/>
            <a:ext cx="6102000" cy="4572000"/>
          </a:xfrm>
          <a:solidFill>
            <a:schemeClr val="bg1">
              <a:lumMod val="95000"/>
            </a:schemeClr>
          </a:solidFill>
        </p:spPr>
        <p:txBody>
          <a:bodyPr>
            <a:normAutofit/>
          </a:bodyPr>
          <a:lstStyle>
            <a:lvl1pPr>
              <a:defRPr sz="3200"/>
            </a:lvl1pPr>
          </a:lstStyle>
          <a:p>
            <a:r>
              <a:rPr lang="id-ID"/>
              <a:t>Pic</a:t>
            </a:r>
            <a:endParaRPr lang="en-AU"/>
          </a:p>
        </p:txBody>
      </p:sp>
      <p:sp>
        <p:nvSpPr>
          <p:cNvPr id="20" name="Picture Placeholder 8"/>
          <p:cNvSpPr>
            <a:spLocks noGrp="1"/>
          </p:cNvSpPr>
          <p:nvPr>
            <p:ph type="pic" sz="quarter" idx="23" hasCustomPrompt="1"/>
          </p:nvPr>
        </p:nvSpPr>
        <p:spPr>
          <a:xfrm>
            <a:off x="12204000" y="4572000"/>
            <a:ext cx="6102000" cy="4572000"/>
          </a:xfrm>
          <a:solidFill>
            <a:schemeClr val="bg1">
              <a:lumMod val="95000"/>
            </a:schemeClr>
          </a:solidFill>
        </p:spPr>
        <p:txBody>
          <a:bodyPr>
            <a:normAutofit/>
          </a:bodyPr>
          <a:lstStyle>
            <a:lvl1pPr>
              <a:defRPr sz="3200"/>
            </a:lvl1pPr>
          </a:lstStyle>
          <a:p>
            <a:r>
              <a:rPr lang="id-ID"/>
              <a:t>Pic</a:t>
            </a:r>
            <a:endParaRPr lang="en-AU"/>
          </a:p>
        </p:txBody>
      </p:sp>
      <p:sp>
        <p:nvSpPr>
          <p:cNvPr id="21" name="Picture Placeholder 8"/>
          <p:cNvSpPr>
            <a:spLocks noGrp="1"/>
          </p:cNvSpPr>
          <p:nvPr>
            <p:ph type="pic" sz="quarter" idx="24" hasCustomPrompt="1"/>
          </p:nvPr>
        </p:nvSpPr>
        <p:spPr>
          <a:xfrm>
            <a:off x="18306000" y="4572000"/>
            <a:ext cx="6102000" cy="4572000"/>
          </a:xfrm>
          <a:solidFill>
            <a:schemeClr val="bg1">
              <a:lumMod val="95000"/>
            </a:schemeClr>
          </a:solidFill>
        </p:spPr>
        <p:txBody>
          <a:bodyPr>
            <a:normAutofit/>
          </a:bodyPr>
          <a:lstStyle>
            <a:lvl1pPr>
              <a:defRPr sz="3200"/>
            </a:lvl1pPr>
          </a:lstStyle>
          <a:p>
            <a:r>
              <a:rPr lang="id-ID"/>
              <a:t>Pic</a:t>
            </a:r>
            <a:endParaRPr lang="en-AU"/>
          </a:p>
        </p:txBody>
      </p:sp>
      <p:sp>
        <p:nvSpPr>
          <p:cNvPr id="22" name="Picture Placeholder 8"/>
          <p:cNvSpPr>
            <a:spLocks noGrp="1"/>
          </p:cNvSpPr>
          <p:nvPr>
            <p:ph type="pic" sz="quarter" idx="25" hasCustomPrompt="1"/>
          </p:nvPr>
        </p:nvSpPr>
        <p:spPr>
          <a:xfrm>
            <a:off x="0" y="9144000"/>
            <a:ext cx="6102000" cy="4572000"/>
          </a:xfrm>
          <a:solidFill>
            <a:schemeClr val="bg1">
              <a:lumMod val="95000"/>
            </a:schemeClr>
          </a:solidFill>
        </p:spPr>
        <p:txBody>
          <a:bodyPr>
            <a:normAutofit/>
          </a:bodyPr>
          <a:lstStyle>
            <a:lvl1pPr>
              <a:defRPr sz="3200"/>
            </a:lvl1pPr>
          </a:lstStyle>
          <a:p>
            <a:r>
              <a:rPr lang="id-ID"/>
              <a:t>Pic</a:t>
            </a:r>
            <a:endParaRPr lang="en-AU"/>
          </a:p>
        </p:txBody>
      </p:sp>
      <p:sp>
        <p:nvSpPr>
          <p:cNvPr id="23" name="Picture Placeholder 8"/>
          <p:cNvSpPr>
            <a:spLocks noGrp="1"/>
          </p:cNvSpPr>
          <p:nvPr>
            <p:ph type="pic" sz="quarter" idx="26" hasCustomPrompt="1"/>
          </p:nvPr>
        </p:nvSpPr>
        <p:spPr>
          <a:xfrm>
            <a:off x="6102000" y="9144000"/>
            <a:ext cx="6102000" cy="4572000"/>
          </a:xfrm>
          <a:solidFill>
            <a:schemeClr val="bg1">
              <a:lumMod val="95000"/>
            </a:schemeClr>
          </a:solidFill>
        </p:spPr>
        <p:txBody>
          <a:bodyPr>
            <a:normAutofit/>
          </a:bodyPr>
          <a:lstStyle>
            <a:lvl1pPr>
              <a:defRPr sz="3200"/>
            </a:lvl1pPr>
          </a:lstStyle>
          <a:p>
            <a:r>
              <a:rPr lang="id-ID"/>
              <a:t>Pic</a:t>
            </a:r>
            <a:endParaRPr lang="en-AU"/>
          </a:p>
        </p:txBody>
      </p:sp>
      <p:sp>
        <p:nvSpPr>
          <p:cNvPr id="24" name="Picture Placeholder 8"/>
          <p:cNvSpPr>
            <a:spLocks noGrp="1"/>
          </p:cNvSpPr>
          <p:nvPr>
            <p:ph type="pic" sz="quarter" idx="27" hasCustomPrompt="1"/>
          </p:nvPr>
        </p:nvSpPr>
        <p:spPr>
          <a:xfrm>
            <a:off x="12204000" y="9144000"/>
            <a:ext cx="6102000" cy="4572000"/>
          </a:xfrm>
          <a:solidFill>
            <a:schemeClr val="bg1">
              <a:lumMod val="95000"/>
            </a:schemeClr>
          </a:solidFill>
        </p:spPr>
        <p:txBody>
          <a:bodyPr>
            <a:normAutofit/>
          </a:bodyPr>
          <a:lstStyle>
            <a:lvl1pPr>
              <a:defRPr sz="3200"/>
            </a:lvl1pPr>
          </a:lstStyle>
          <a:p>
            <a:r>
              <a:rPr lang="id-ID"/>
              <a:t>Pic</a:t>
            </a:r>
            <a:endParaRPr lang="en-AU"/>
          </a:p>
        </p:txBody>
      </p:sp>
      <p:sp>
        <p:nvSpPr>
          <p:cNvPr id="25" name="Picture Placeholder 8"/>
          <p:cNvSpPr>
            <a:spLocks noGrp="1"/>
          </p:cNvSpPr>
          <p:nvPr>
            <p:ph type="pic" sz="quarter" idx="28" hasCustomPrompt="1"/>
          </p:nvPr>
        </p:nvSpPr>
        <p:spPr>
          <a:xfrm>
            <a:off x="18306000" y="9144000"/>
            <a:ext cx="6102000" cy="4572000"/>
          </a:xfrm>
          <a:solidFill>
            <a:schemeClr val="bg1">
              <a:lumMod val="95000"/>
            </a:schemeClr>
          </a:solidFill>
        </p:spPr>
        <p:txBody>
          <a:bodyPr>
            <a:normAutofit/>
          </a:bodyPr>
          <a:lstStyle>
            <a:lvl1pPr>
              <a:defRPr sz="3200"/>
            </a:lvl1pPr>
          </a:lstStyle>
          <a:p>
            <a:r>
              <a:rPr lang="id-ID"/>
              <a:t>Pic</a:t>
            </a:r>
            <a:endParaRPr lang="en-AU"/>
          </a:p>
        </p:txBody>
      </p:sp>
      <p:sp>
        <p:nvSpPr>
          <p:cNvPr id="26" name="Picture Placeholder 8"/>
          <p:cNvSpPr>
            <a:spLocks noGrp="1"/>
          </p:cNvSpPr>
          <p:nvPr>
            <p:ph type="pic" sz="quarter" idx="29" hasCustomPrompt="1"/>
          </p:nvPr>
        </p:nvSpPr>
        <p:spPr>
          <a:xfrm>
            <a:off x="12333104" y="6994525"/>
            <a:ext cx="6102000" cy="4572000"/>
          </a:xfrm>
          <a:solidFill>
            <a:schemeClr val="bg1">
              <a:lumMod val="95000"/>
            </a:schemeClr>
          </a:solidFill>
        </p:spPr>
        <p:txBody>
          <a:bodyPr>
            <a:normAutofit/>
          </a:bodyPr>
          <a:lstStyle>
            <a:lvl1pPr>
              <a:defRPr sz="3200"/>
            </a:lvl1pPr>
          </a:lstStyle>
          <a:p>
            <a:r>
              <a:rPr lang="id-ID"/>
              <a:t>Pic</a:t>
            </a:r>
            <a:endParaRPr lang="en-AU"/>
          </a:p>
        </p:txBody>
      </p:sp>
    </p:spTree>
    <p:extLst>
      <p:ext uri="{BB962C8B-B14F-4D97-AF65-F5344CB8AC3E}">
        <p14:creationId xmlns:p14="http://schemas.microsoft.com/office/powerpoint/2010/main" val="1201653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0A8127-CC2B-4D43-81E8-C155223775C4}" type="datetimeFigureOut">
              <a:rPr lang="en-AU" smtClean="0"/>
              <a:t>10/12/2019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2978266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0A8127-CC2B-4D43-81E8-C155223775C4}" type="datetimeFigureOut">
              <a:rPr lang="en-AU" smtClean="0"/>
              <a:t>10/12/2019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2381690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0A8127-CC2B-4D43-81E8-C155223775C4}" type="datetimeFigureOut">
              <a:rPr lang="en-AU" smtClean="0"/>
              <a:t>10/12/2019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8901E3-7B68-4C00-B324-69E331EF3513}" type="slidenum">
              <a:rPr lang="en-AU" smtClean="0"/>
              <a:t>‹#›</a:t>
            </a:fld>
            <a:endParaRPr lang="en-AU"/>
          </a:p>
        </p:txBody>
      </p:sp>
      <p:sp>
        <p:nvSpPr>
          <p:cNvPr id="6" name="Text Placeholder 9"/>
          <p:cNvSpPr>
            <a:spLocks noGrp="1"/>
          </p:cNvSpPr>
          <p:nvPr>
            <p:ph type="body" sz="quarter" idx="13"/>
          </p:nvPr>
        </p:nvSpPr>
        <p:spPr>
          <a:xfrm>
            <a:off x="2554288" y="5297488"/>
            <a:ext cx="5299075" cy="1828800"/>
          </a:xfrm>
        </p:spPr>
        <p:txBody>
          <a:bodyPr>
            <a:normAutofit/>
          </a:bodyPr>
          <a:lstStyle>
            <a:lvl1pPr marL="0" indent="0">
              <a:buFontTx/>
              <a:buNone/>
              <a:defRPr sz="8800">
                <a:latin typeface="+mj-lt"/>
              </a:defRPr>
            </a:lvl1pPr>
            <a:lvl2pPr marL="914171" indent="0">
              <a:buFontTx/>
              <a:buNone/>
              <a:defRPr>
                <a:latin typeface="+mj-lt"/>
              </a:defRPr>
            </a:lvl2pPr>
            <a:lvl3pPr marL="1828343" indent="0">
              <a:buFontTx/>
              <a:buNone/>
              <a:defRPr>
                <a:latin typeface="+mj-lt"/>
              </a:defRPr>
            </a:lvl3pPr>
            <a:lvl4pPr marL="2742514" indent="0">
              <a:buFontTx/>
              <a:buNone/>
              <a:defRPr>
                <a:latin typeface="+mj-lt"/>
              </a:defRPr>
            </a:lvl4pPr>
            <a:lvl5pPr marL="3656685" indent="0">
              <a:buFontTx/>
              <a:buNone/>
              <a:defRPr>
                <a:latin typeface="+mj-lt"/>
              </a:defRPr>
            </a:lvl5pPr>
          </a:lstStyle>
          <a:p>
            <a:pPr lvl="0"/>
            <a:endParaRPr lang="en-AU" dirty="0"/>
          </a:p>
        </p:txBody>
      </p:sp>
      <p:sp>
        <p:nvSpPr>
          <p:cNvPr id="8" name="Text Placeholder 7"/>
          <p:cNvSpPr>
            <a:spLocks noGrp="1"/>
          </p:cNvSpPr>
          <p:nvPr>
            <p:ph type="body" sz="quarter" idx="14"/>
          </p:nvPr>
        </p:nvSpPr>
        <p:spPr>
          <a:xfrm>
            <a:off x="2581275" y="7423150"/>
            <a:ext cx="5272088" cy="1531938"/>
          </a:xfrm>
        </p:spPr>
        <p:txBody>
          <a:bodyPr>
            <a:noAutofit/>
          </a:bodyPr>
          <a:lstStyle>
            <a:lvl1pPr marL="0" indent="0">
              <a:buNone/>
              <a:defRPr sz="2800"/>
            </a:lvl1pPr>
            <a:lvl2pPr marL="914171" indent="0">
              <a:buNone/>
              <a:defRPr sz="1800"/>
            </a:lvl2pPr>
            <a:lvl3pPr marL="1828343" indent="0">
              <a:buNone/>
              <a:defRPr sz="1800"/>
            </a:lvl3pPr>
            <a:lvl4pPr marL="2742514" indent="0">
              <a:buNone/>
              <a:defRPr sz="1800"/>
            </a:lvl4pPr>
            <a:lvl5pPr marL="3656685" indent="0">
              <a:buNone/>
              <a:defRPr sz="1800"/>
            </a:lvl5pPr>
          </a:lstStyle>
          <a:p>
            <a:pPr lvl="0"/>
            <a:endParaRPr lang="en-AU" dirty="0"/>
          </a:p>
        </p:txBody>
      </p:sp>
      <p:sp>
        <p:nvSpPr>
          <p:cNvPr id="9" name="Text Placeholder 9"/>
          <p:cNvSpPr>
            <a:spLocks noGrp="1"/>
          </p:cNvSpPr>
          <p:nvPr>
            <p:ph type="body" sz="quarter" idx="15"/>
          </p:nvPr>
        </p:nvSpPr>
        <p:spPr>
          <a:xfrm>
            <a:off x="8793723" y="5303839"/>
            <a:ext cx="5299075" cy="1828800"/>
          </a:xfrm>
        </p:spPr>
        <p:txBody>
          <a:bodyPr>
            <a:normAutofit/>
          </a:bodyPr>
          <a:lstStyle>
            <a:lvl1pPr marL="0" indent="0">
              <a:buFontTx/>
              <a:buNone/>
              <a:defRPr sz="3200">
                <a:latin typeface="+mj-lt"/>
              </a:defRPr>
            </a:lvl1pPr>
            <a:lvl2pPr marL="914171" indent="0">
              <a:buFontTx/>
              <a:buNone/>
              <a:defRPr>
                <a:latin typeface="+mj-lt"/>
              </a:defRPr>
            </a:lvl2pPr>
            <a:lvl3pPr marL="1828343" indent="0">
              <a:buFontTx/>
              <a:buNone/>
              <a:defRPr>
                <a:latin typeface="+mj-lt"/>
              </a:defRPr>
            </a:lvl3pPr>
            <a:lvl4pPr marL="2742514" indent="0">
              <a:buFontTx/>
              <a:buNone/>
              <a:defRPr>
                <a:latin typeface="+mj-lt"/>
              </a:defRPr>
            </a:lvl4pPr>
            <a:lvl5pPr marL="3656685" indent="0">
              <a:buFontTx/>
              <a:buNone/>
              <a:defRPr>
                <a:latin typeface="+mj-lt"/>
              </a:defRPr>
            </a:lvl5pPr>
          </a:lstStyle>
          <a:p>
            <a:pPr lvl="0"/>
            <a:endParaRPr lang="en-AU" dirty="0"/>
          </a:p>
        </p:txBody>
      </p:sp>
    </p:spTree>
    <p:extLst>
      <p:ext uri="{BB962C8B-B14F-4D97-AF65-F5344CB8AC3E}">
        <p14:creationId xmlns:p14="http://schemas.microsoft.com/office/powerpoint/2010/main" val="236379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657225"/>
            <a:ext cx="10058837" cy="1057275"/>
          </a:xfrm>
        </p:spPr>
        <p:txBody>
          <a:bodyPr>
            <a:noAutofit/>
          </a:bodyPr>
          <a:lstStyle>
            <a:lvl1pPr algn="l">
              <a:defRPr sz="5400">
                <a:solidFill>
                  <a:schemeClr val="tx1">
                    <a:lumMod val="75000"/>
                    <a:lumOff val="25000"/>
                  </a:schemeClr>
                </a:solidFill>
              </a:defRPr>
            </a:lvl1pPr>
          </a:lstStyle>
          <a:p>
            <a:endParaRPr lang="en-US" dirty="0"/>
          </a:p>
        </p:txBody>
      </p:sp>
      <p:sp>
        <p:nvSpPr>
          <p:cNvPr id="3" name="Content Placeholder 2"/>
          <p:cNvSpPr>
            <a:spLocks noGrp="1"/>
          </p:cNvSpPr>
          <p:nvPr>
            <p:ph idx="1"/>
          </p:nvPr>
        </p:nvSpPr>
        <p:spPr>
          <a:xfrm>
            <a:off x="1675964" y="1714500"/>
            <a:ext cx="10058837" cy="457200"/>
          </a:xfrm>
        </p:spPr>
        <p:txBody>
          <a:bodyPr>
            <a:normAutofit/>
          </a:bodyPr>
          <a:lstStyle>
            <a:lvl1pPr marL="0" indent="0" algn="l">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10/12/2019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cxnSp>
        <p:nvCxnSpPr>
          <p:cNvPr id="8" name="Straight Connector 7"/>
          <p:cNvCxnSpPr/>
          <p:nvPr userDrawn="1"/>
        </p:nvCxnSpPr>
        <p:spPr>
          <a:xfrm>
            <a:off x="1675964" y="2400300"/>
            <a:ext cx="548497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900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A8127-CC2B-4D43-81E8-C155223775C4}" type="datetimeFigureOut">
              <a:rPr lang="en-AU" smtClean="0"/>
              <a:t>10/12/2019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3411493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D10A8127-CC2B-4D43-81E8-C155223775C4}" type="datetimeFigureOut">
              <a:rPr lang="en-AU" smtClean="0"/>
              <a:t>10/12/2019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5213652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Click icon to add picture</a:t>
            </a:r>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D10A8127-CC2B-4D43-81E8-C155223775C4}" type="datetimeFigureOut">
              <a:rPr lang="en-AU" smtClean="0"/>
              <a:t>10/12/2019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3099999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A8127-CC2B-4D43-81E8-C155223775C4}" type="datetimeFigureOut">
              <a:rPr lang="en-AU" smtClean="0"/>
              <a:t>10/12/2019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279271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A8127-CC2B-4D43-81E8-C155223775C4}" type="datetimeFigureOut">
              <a:rPr lang="en-AU" smtClean="0"/>
              <a:t>10/12/2019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412437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4377650" cy="13716000"/>
          </a:xfrm>
          <a:prstGeom prst="rect">
            <a:avLst/>
          </a:prstGeom>
        </p:spPr>
        <p:txBody>
          <a:bodyPr/>
          <a:lstStyle/>
          <a:p>
            <a:endParaRPr lang="en-US"/>
          </a:p>
        </p:txBody>
      </p:sp>
    </p:spTree>
    <p:extLst>
      <p:ext uri="{BB962C8B-B14F-4D97-AF65-F5344CB8AC3E}">
        <p14:creationId xmlns:p14="http://schemas.microsoft.com/office/powerpoint/2010/main" val="42621714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FFFFFF"/>
        </a:solidFill>
        <a:effectLst/>
      </p:bgPr>
    </p:bg>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1549400" y="1397000"/>
            <a:ext cx="21386800" cy="11176000"/>
          </a:xfrm>
          <a:prstGeom prst="rect">
            <a:avLst/>
          </a:prstGeom>
        </p:spPr>
        <p:txBody>
          <a:bodyPr/>
          <a:lstStyle/>
          <a:p>
            <a:endParaRPr lang="en-US"/>
          </a:p>
        </p:txBody>
      </p:sp>
    </p:spTree>
    <p:extLst>
      <p:ext uri="{BB962C8B-B14F-4D97-AF65-F5344CB8AC3E}">
        <p14:creationId xmlns:p14="http://schemas.microsoft.com/office/powerpoint/2010/main" val="3160172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4593827" y="-1"/>
            <a:ext cx="9783823" cy="13716002"/>
          </a:xfrm>
          <a:prstGeom prst="rect">
            <a:avLst/>
          </a:prstGeom>
        </p:spPr>
        <p:txBody>
          <a:bodyPr/>
          <a:lstStyle/>
          <a:p>
            <a:endParaRPr lang="en-US"/>
          </a:p>
        </p:txBody>
      </p:sp>
    </p:spTree>
    <p:extLst>
      <p:ext uri="{BB962C8B-B14F-4D97-AF65-F5344CB8AC3E}">
        <p14:creationId xmlns:p14="http://schemas.microsoft.com/office/powerpoint/2010/main" val="42247408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reserve="1">
  <p:cSld name="33_Custom Layout">
    <p:spTree>
      <p:nvGrpSpPr>
        <p:cNvPr id="1" name=""/>
        <p:cNvGrpSpPr/>
        <p:nvPr/>
      </p:nvGrpSpPr>
      <p:grpSpPr>
        <a:xfrm>
          <a:off x="0" y="0"/>
          <a:ext cx="0" cy="0"/>
          <a:chOff x="0" y="0"/>
          <a:chExt cx="0" cy="0"/>
        </a:xfrm>
      </p:grpSpPr>
      <p:sp>
        <p:nvSpPr>
          <p:cNvPr id="140" name="Picture Placeholder 3"/>
          <p:cNvSpPr>
            <a:spLocks noGrp="1"/>
          </p:cNvSpPr>
          <p:nvPr>
            <p:ph type="pic" sz="quarter" idx="13"/>
          </p:nvPr>
        </p:nvSpPr>
        <p:spPr>
          <a:xfrm>
            <a:off x="1827773" y="1934267"/>
            <a:ext cx="3948673" cy="8191502"/>
          </a:xfrm>
          <a:prstGeom prst="rect">
            <a:avLst/>
          </a:prstGeom>
        </p:spPr>
        <p:txBody>
          <a:bodyPr lIns="91439" rIns="91439"/>
          <a:lstStyle/>
          <a:p>
            <a:endParaRPr/>
          </a:p>
        </p:txBody>
      </p:sp>
      <p:sp>
        <p:nvSpPr>
          <p:cNvPr id="141" name="Picture Placeholder 3"/>
          <p:cNvSpPr>
            <a:spLocks noGrp="1"/>
          </p:cNvSpPr>
          <p:nvPr>
            <p:ph type="pic" sz="quarter" idx="14"/>
          </p:nvPr>
        </p:nvSpPr>
        <p:spPr>
          <a:xfrm>
            <a:off x="6623810" y="3869083"/>
            <a:ext cx="3948673" cy="8191502"/>
          </a:xfrm>
          <a:prstGeom prst="rect">
            <a:avLst/>
          </a:prstGeom>
        </p:spPr>
        <p:txBody>
          <a:bodyPr lIns="91439" rIns="91439"/>
          <a:lstStyle/>
          <a:p>
            <a:endParaRPr/>
          </a:p>
        </p:txBody>
      </p:sp>
      <p:sp>
        <p:nvSpPr>
          <p:cNvPr id="142"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1163578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3483888" y="0"/>
            <a:ext cx="10893762" cy="13716000"/>
          </a:xfrm>
        </p:spPr>
        <p:txBody>
          <a:bodyPr/>
          <a:lstStyle/>
          <a:p>
            <a:endParaRPr lang="id-ID"/>
          </a:p>
        </p:txBody>
      </p:sp>
    </p:spTree>
    <p:extLst>
      <p:ext uri="{BB962C8B-B14F-4D97-AF65-F5344CB8AC3E}">
        <p14:creationId xmlns:p14="http://schemas.microsoft.com/office/powerpoint/2010/main" val="267947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1457324"/>
            <a:ext cx="22737763" cy="10872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Picture Placeholder 13"/>
          <p:cNvSpPr>
            <a:spLocks noGrp="1"/>
          </p:cNvSpPr>
          <p:nvPr>
            <p:ph type="pic" sz="quarter" idx="13" hasCustomPrompt="1"/>
          </p:nvPr>
        </p:nvSpPr>
        <p:spPr>
          <a:xfrm>
            <a:off x="-349625" y="1864519"/>
            <a:ext cx="22541410" cy="10033794"/>
          </a:xfrm>
          <a:custGeom>
            <a:avLst/>
            <a:gdLst>
              <a:gd name="connsiteX0" fmla="*/ 0 w 22591060"/>
              <a:gd name="connsiteY0" fmla="*/ 0 h 10033794"/>
              <a:gd name="connsiteX1" fmla="*/ 22591060 w 22591060"/>
              <a:gd name="connsiteY1" fmla="*/ 0 h 10033794"/>
              <a:gd name="connsiteX2" fmla="*/ 22591060 w 22591060"/>
              <a:gd name="connsiteY2" fmla="*/ 10033794 h 10033794"/>
              <a:gd name="connsiteX3" fmla="*/ 0 w 22591060"/>
              <a:gd name="connsiteY3" fmla="*/ 10033794 h 10033794"/>
            </a:gdLst>
            <a:ahLst/>
            <a:cxnLst>
              <a:cxn ang="0">
                <a:pos x="connsiteX0" y="connsiteY0"/>
              </a:cxn>
              <a:cxn ang="0">
                <a:pos x="connsiteX1" y="connsiteY1"/>
              </a:cxn>
              <a:cxn ang="0">
                <a:pos x="connsiteX2" y="connsiteY2"/>
              </a:cxn>
              <a:cxn ang="0">
                <a:pos x="connsiteX3" y="connsiteY3"/>
              </a:cxn>
            </a:cxnLst>
            <a:rect l="l" t="t" r="r" b="b"/>
            <a:pathLst>
              <a:path w="22591060" h="10033794">
                <a:moveTo>
                  <a:pt x="0" y="0"/>
                </a:moveTo>
                <a:lnTo>
                  <a:pt x="22591060" y="0"/>
                </a:lnTo>
                <a:lnTo>
                  <a:pt x="22591060" y="10033794"/>
                </a:lnTo>
                <a:lnTo>
                  <a:pt x="0" y="10033794"/>
                </a:lnTo>
                <a:close/>
              </a:path>
            </a:pathLst>
          </a:custGeom>
          <a:solidFill>
            <a:schemeClr val="bg1">
              <a:lumMod val="95000"/>
            </a:schemeClr>
          </a:solidFill>
        </p:spPr>
        <p:txBody>
          <a:bodyPr wrap="square">
            <a:noAutofit/>
          </a:bodyPr>
          <a:lstStyle>
            <a:lvl1pPr algn="r">
              <a:defRPr sz="2400" baseline="0"/>
            </a:lvl1pPr>
          </a:lstStyle>
          <a:p>
            <a:r>
              <a:rPr lang="id-ID"/>
              <a:t>Pic here</a:t>
            </a:r>
            <a:endParaRPr lang="en-AU"/>
          </a:p>
        </p:txBody>
      </p:sp>
      <p:sp>
        <p:nvSpPr>
          <p:cNvPr id="15" name="Picture Placeholder 14"/>
          <p:cNvSpPr>
            <a:spLocks noGrp="1"/>
          </p:cNvSpPr>
          <p:nvPr>
            <p:ph type="pic" sz="quarter" idx="14" hasCustomPrompt="1"/>
          </p:nvPr>
        </p:nvSpPr>
        <p:spPr>
          <a:xfrm>
            <a:off x="-349625" y="1864519"/>
            <a:ext cx="22541409" cy="10033794"/>
          </a:xfrm>
          <a:custGeom>
            <a:avLst/>
            <a:gdLst>
              <a:gd name="connsiteX0" fmla="*/ 0 w 22591060"/>
              <a:gd name="connsiteY0" fmla="*/ 0 h 10033794"/>
              <a:gd name="connsiteX1" fmla="*/ 22591060 w 22591060"/>
              <a:gd name="connsiteY1" fmla="*/ 0 h 10033794"/>
              <a:gd name="connsiteX2" fmla="*/ 22591060 w 22591060"/>
              <a:gd name="connsiteY2" fmla="*/ 10033794 h 10033794"/>
              <a:gd name="connsiteX3" fmla="*/ 0 w 22591060"/>
              <a:gd name="connsiteY3" fmla="*/ 10033794 h 10033794"/>
            </a:gdLst>
            <a:ahLst/>
            <a:cxnLst>
              <a:cxn ang="0">
                <a:pos x="connsiteX0" y="connsiteY0"/>
              </a:cxn>
              <a:cxn ang="0">
                <a:pos x="connsiteX1" y="connsiteY1"/>
              </a:cxn>
              <a:cxn ang="0">
                <a:pos x="connsiteX2" y="connsiteY2"/>
              </a:cxn>
              <a:cxn ang="0">
                <a:pos x="connsiteX3" y="connsiteY3"/>
              </a:cxn>
            </a:cxnLst>
            <a:rect l="l" t="t" r="r" b="b"/>
            <a:pathLst>
              <a:path w="22591060" h="10033794">
                <a:moveTo>
                  <a:pt x="0" y="0"/>
                </a:moveTo>
                <a:lnTo>
                  <a:pt x="22591060" y="0"/>
                </a:lnTo>
                <a:lnTo>
                  <a:pt x="22591060" y="10033794"/>
                </a:lnTo>
                <a:lnTo>
                  <a:pt x="0" y="10033794"/>
                </a:lnTo>
                <a:close/>
              </a:path>
            </a:pathLst>
          </a:custGeom>
          <a:solidFill>
            <a:schemeClr val="bg1">
              <a:alpha val="88000"/>
            </a:schemeClr>
          </a:solidFill>
        </p:spPr>
        <p:txBody>
          <a:bodyPr wrap="square">
            <a:noAutofit/>
          </a:bodyPr>
          <a:lstStyle>
            <a:lvl1pPr>
              <a:defRPr sz="2000"/>
            </a:lvl1pPr>
          </a:lstStyle>
          <a:p>
            <a:r>
              <a:rPr lang="id-ID"/>
              <a:t>-</a:t>
            </a:r>
            <a:endParaRPr lang="en-AU"/>
          </a:p>
        </p:txBody>
      </p:sp>
      <p:sp>
        <p:nvSpPr>
          <p:cNvPr id="2" name="Title 1"/>
          <p:cNvSpPr>
            <a:spLocks noGrp="1"/>
          </p:cNvSpPr>
          <p:nvPr>
            <p:ph type="title"/>
          </p:nvPr>
        </p:nvSpPr>
        <p:spPr>
          <a:xfrm>
            <a:off x="1603375" y="2775886"/>
            <a:ext cx="10512862" cy="1446490"/>
          </a:xfrm>
        </p:spPr>
        <p:txBody>
          <a:bodyPr/>
          <a:lstStyle>
            <a:lvl1pPr algn="l">
              <a:defRPr>
                <a:solidFill>
                  <a:schemeClr val="tx1">
                    <a:lumMod val="75000"/>
                    <a:lumOff val="25000"/>
                  </a:schemeClr>
                </a:solidFill>
              </a:defRPr>
            </a:lvl1pPr>
          </a:lstStyle>
          <a:p>
            <a:endParaRPr lang="en-US" dirty="0"/>
          </a:p>
        </p:txBody>
      </p:sp>
      <p:sp>
        <p:nvSpPr>
          <p:cNvPr id="3" name="Content Placeholder 2"/>
          <p:cNvSpPr>
            <a:spLocks noGrp="1"/>
          </p:cNvSpPr>
          <p:nvPr>
            <p:ph idx="1"/>
          </p:nvPr>
        </p:nvSpPr>
        <p:spPr>
          <a:xfrm>
            <a:off x="1603375" y="2260787"/>
            <a:ext cx="10512862" cy="724460"/>
          </a:xfrm>
        </p:spPr>
        <p:txBody>
          <a:bodyPr>
            <a:normAutofit/>
          </a:bodyPr>
          <a:lstStyle>
            <a:lvl1pPr marL="0" indent="0" algn="l">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10/12/2019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3277330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Portfolio_02">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11402092" y="4621876"/>
            <a:ext cx="5401865" cy="4588624"/>
          </a:xfrm>
          <a:custGeom>
            <a:avLst/>
            <a:gdLst>
              <a:gd name="connsiteX0" fmla="*/ 0 w 2701636"/>
              <a:gd name="connsiteY0" fmla="*/ 0 h 2294312"/>
              <a:gd name="connsiteX1" fmla="*/ 2701636 w 2701636"/>
              <a:gd name="connsiteY1" fmla="*/ 0 h 2294312"/>
              <a:gd name="connsiteX2" fmla="*/ 2701636 w 2701636"/>
              <a:gd name="connsiteY2" fmla="*/ 2294312 h 2294312"/>
              <a:gd name="connsiteX3" fmla="*/ 0 w 2701636"/>
              <a:gd name="connsiteY3" fmla="*/ 2294312 h 2294312"/>
            </a:gdLst>
            <a:ahLst/>
            <a:cxnLst>
              <a:cxn ang="0">
                <a:pos x="connsiteX0" y="connsiteY0"/>
              </a:cxn>
              <a:cxn ang="0">
                <a:pos x="connsiteX1" y="connsiteY1"/>
              </a:cxn>
              <a:cxn ang="0">
                <a:pos x="connsiteX2" y="connsiteY2"/>
              </a:cxn>
              <a:cxn ang="0">
                <a:pos x="connsiteX3" y="connsiteY3"/>
              </a:cxn>
            </a:cxnLst>
            <a:rect l="l" t="t" r="r" b="b"/>
            <a:pathLst>
              <a:path w="2701636" h="2294312">
                <a:moveTo>
                  <a:pt x="0" y="0"/>
                </a:moveTo>
                <a:lnTo>
                  <a:pt x="2701636" y="0"/>
                </a:lnTo>
                <a:lnTo>
                  <a:pt x="2701636" y="2294312"/>
                </a:lnTo>
                <a:lnTo>
                  <a:pt x="0" y="2294312"/>
                </a:lnTo>
                <a:close/>
              </a:path>
            </a:pathLst>
          </a:custGeom>
          <a:solidFill>
            <a:schemeClr val="tx1">
              <a:lumMod val="20000"/>
              <a:lumOff val="80000"/>
            </a:schemeClr>
          </a:solidFill>
        </p:spPr>
        <p:txBody>
          <a:bodyPr wrap="square">
            <a:noAutofit/>
          </a:bodyPr>
          <a:lstStyle/>
          <a:p>
            <a:endParaRPr lang="en-US"/>
          </a:p>
        </p:txBody>
      </p:sp>
      <p:sp>
        <p:nvSpPr>
          <p:cNvPr id="21" name="Picture Placeholder 20"/>
          <p:cNvSpPr>
            <a:spLocks noGrp="1"/>
          </p:cNvSpPr>
          <p:nvPr>
            <p:ph type="pic" sz="quarter" idx="11"/>
          </p:nvPr>
        </p:nvSpPr>
        <p:spPr>
          <a:xfrm>
            <a:off x="16803957" y="0"/>
            <a:ext cx="5401865" cy="4621876"/>
          </a:xfrm>
          <a:custGeom>
            <a:avLst/>
            <a:gdLst>
              <a:gd name="connsiteX0" fmla="*/ 0 w 2701636"/>
              <a:gd name="connsiteY0" fmla="*/ 0 h 2310938"/>
              <a:gd name="connsiteX1" fmla="*/ 2701636 w 2701636"/>
              <a:gd name="connsiteY1" fmla="*/ 0 h 2310938"/>
              <a:gd name="connsiteX2" fmla="*/ 2701636 w 2701636"/>
              <a:gd name="connsiteY2" fmla="*/ 2310938 h 2310938"/>
              <a:gd name="connsiteX3" fmla="*/ 0 w 2701636"/>
              <a:gd name="connsiteY3" fmla="*/ 2310938 h 2310938"/>
            </a:gdLst>
            <a:ahLst/>
            <a:cxnLst>
              <a:cxn ang="0">
                <a:pos x="connsiteX0" y="connsiteY0"/>
              </a:cxn>
              <a:cxn ang="0">
                <a:pos x="connsiteX1" y="connsiteY1"/>
              </a:cxn>
              <a:cxn ang="0">
                <a:pos x="connsiteX2" y="connsiteY2"/>
              </a:cxn>
              <a:cxn ang="0">
                <a:pos x="connsiteX3" y="connsiteY3"/>
              </a:cxn>
            </a:cxnLst>
            <a:rect l="l" t="t" r="r" b="b"/>
            <a:pathLst>
              <a:path w="2701636" h="2310938">
                <a:moveTo>
                  <a:pt x="0" y="0"/>
                </a:moveTo>
                <a:lnTo>
                  <a:pt x="2701636" y="0"/>
                </a:lnTo>
                <a:lnTo>
                  <a:pt x="2701636" y="2310938"/>
                </a:lnTo>
                <a:lnTo>
                  <a:pt x="0" y="2310938"/>
                </a:lnTo>
                <a:close/>
              </a:path>
            </a:pathLst>
          </a:custGeom>
          <a:solidFill>
            <a:schemeClr val="tx1">
              <a:lumMod val="20000"/>
              <a:lumOff val="80000"/>
            </a:schemeClr>
          </a:solidFill>
        </p:spPr>
        <p:txBody>
          <a:bodyPr wrap="square">
            <a:noAutofit/>
          </a:bodyPr>
          <a:lstStyle/>
          <a:p>
            <a:endParaRPr lang="en-US"/>
          </a:p>
        </p:txBody>
      </p:sp>
      <p:sp>
        <p:nvSpPr>
          <p:cNvPr id="24" name="Picture Placeholder 23"/>
          <p:cNvSpPr>
            <a:spLocks noGrp="1"/>
          </p:cNvSpPr>
          <p:nvPr>
            <p:ph type="pic" sz="quarter" idx="12"/>
          </p:nvPr>
        </p:nvSpPr>
        <p:spPr>
          <a:xfrm>
            <a:off x="16803957" y="9210501"/>
            <a:ext cx="5401865" cy="4505498"/>
          </a:xfrm>
          <a:custGeom>
            <a:avLst/>
            <a:gdLst>
              <a:gd name="connsiteX0" fmla="*/ 0 w 2701636"/>
              <a:gd name="connsiteY0" fmla="*/ 0 h 2252749"/>
              <a:gd name="connsiteX1" fmla="*/ 2701636 w 2701636"/>
              <a:gd name="connsiteY1" fmla="*/ 0 h 2252749"/>
              <a:gd name="connsiteX2" fmla="*/ 2701636 w 2701636"/>
              <a:gd name="connsiteY2" fmla="*/ 2252749 h 2252749"/>
              <a:gd name="connsiteX3" fmla="*/ 0 w 2701636"/>
              <a:gd name="connsiteY3" fmla="*/ 2252749 h 2252749"/>
            </a:gdLst>
            <a:ahLst/>
            <a:cxnLst>
              <a:cxn ang="0">
                <a:pos x="connsiteX0" y="connsiteY0"/>
              </a:cxn>
              <a:cxn ang="0">
                <a:pos x="connsiteX1" y="connsiteY1"/>
              </a:cxn>
              <a:cxn ang="0">
                <a:pos x="connsiteX2" y="connsiteY2"/>
              </a:cxn>
              <a:cxn ang="0">
                <a:pos x="connsiteX3" y="connsiteY3"/>
              </a:cxn>
            </a:cxnLst>
            <a:rect l="l" t="t" r="r" b="b"/>
            <a:pathLst>
              <a:path w="2701636" h="2252749">
                <a:moveTo>
                  <a:pt x="0" y="0"/>
                </a:moveTo>
                <a:lnTo>
                  <a:pt x="2701636" y="0"/>
                </a:lnTo>
                <a:lnTo>
                  <a:pt x="2701636" y="2252749"/>
                </a:lnTo>
                <a:lnTo>
                  <a:pt x="0" y="225274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59111684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7478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10294616" cy="13716000"/>
          </a:xfrm>
        </p:spPr>
        <p:txBody>
          <a:bodyPr/>
          <a:lstStyle/>
          <a:p>
            <a:endParaRPr lang="en-US"/>
          </a:p>
        </p:txBody>
      </p:sp>
    </p:spTree>
    <p:extLst>
      <p:ext uri="{BB962C8B-B14F-4D97-AF65-F5344CB8AC3E}">
        <p14:creationId xmlns:p14="http://schemas.microsoft.com/office/powerpoint/2010/main" val="2998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Standar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7722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972144-C197-4106-85A3-4A5334E80C7F}"/>
              </a:ext>
            </a:extLst>
          </p:cNvPr>
          <p:cNvSpPr>
            <a:spLocks noGrp="1"/>
          </p:cNvSpPr>
          <p:nvPr>
            <p:ph type="title"/>
          </p:nvPr>
        </p:nvSpPr>
        <p:spPr>
          <a:xfrm>
            <a:off x="1675964" y="529087"/>
            <a:ext cx="15307899" cy="2852290"/>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EA296AB9-D0D0-4283-B89F-2F116E4230D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FE72488-0746-44E4-9F17-BA5F85F9A7E6}"/>
              </a:ext>
            </a:extLst>
          </p:cNvPr>
          <p:cNvSpPr>
            <a:spLocks noGrp="1"/>
          </p:cNvSpPr>
          <p:nvPr>
            <p:ph type="dt" sz="half" idx="10"/>
          </p:nvPr>
        </p:nvSpPr>
        <p:spPr/>
        <p:txBody>
          <a:bodyPr/>
          <a:lstStyle/>
          <a:p>
            <a:fld id="{877C1342-6BCC-457B-8170-2BA38CE0959D}" type="datetimeFigureOut">
              <a:rPr lang="pl-PL" smtClean="0"/>
              <a:t>10.12.2019</a:t>
            </a:fld>
            <a:endParaRPr lang="pl-PL"/>
          </a:p>
        </p:txBody>
      </p:sp>
      <p:sp>
        <p:nvSpPr>
          <p:cNvPr id="5" name="Symbol zastępczy stopki 4">
            <a:extLst>
              <a:ext uri="{FF2B5EF4-FFF2-40B4-BE49-F238E27FC236}">
                <a16:creationId xmlns:a16="http://schemas.microsoft.com/office/drawing/2014/main" id="{DBAF4BB6-7729-4F30-9D10-3032F1AA65D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B269F8D-7167-437C-BF4D-ABCECED41F2E}"/>
              </a:ext>
            </a:extLst>
          </p:cNvPr>
          <p:cNvSpPr>
            <a:spLocks noGrp="1"/>
          </p:cNvSpPr>
          <p:nvPr>
            <p:ph type="sldNum" sz="quarter" idx="12"/>
          </p:nvPr>
        </p:nvSpPr>
        <p:spPr/>
        <p:txBody>
          <a:bodyPr/>
          <a:lstStyle/>
          <a:p>
            <a:fld id="{CFB536F6-FC06-4053-9ADF-F30427452807}" type="slidenum">
              <a:rPr lang="pl-PL" smtClean="0"/>
              <a:t>‹#›</a:t>
            </a:fld>
            <a:endParaRPr lang="pl-PL"/>
          </a:p>
        </p:txBody>
      </p:sp>
      <p:pic>
        <p:nvPicPr>
          <p:cNvPr id="7" name="Obraz 6">
            <a:extLst>
              <a:ext uri="{FF2B5EF4-FFF2-40B4-BE49-F238E27FC236}">
                <a16:creationId xmlns:a16="http://schemas.microsoft.com/office/drawing/2014/main" id="{B832AD8C-6F26-4C97-B36F-0AAE2DE1CC8B}"/>
              </a:ext>
            </a:extLst>
          </p:cNvPr>
          <p:cNvPicPr>
            <a:picLocks noChangeAspect="1"/>
          </p:cNvPicPr>
          <p:nvPr userDrawn="1"/>
        </p:nvPicPr>
        <p:blipFill>
          <a:blip r:embed="rId2"/>
          <a:stretch>
            <a:fillRect/>
          </a:stretch>
        </p:blipFill>
        <p:spPr>
          <a:xfrm>
            <a:off x="17662299" y="1"/>
            <a:ext cx="6715351" cy="2985378"/>
          </a:xfrm>
          <a:prstGeom prst="rect">
            <a:avLst/>
          </a:prstGeom>
        </p:spPr>
      </p:pic>
    </p:spTree>
    <p:extLst>
      <p:ext uri="{BB962C8B-B14F-4D97-AF65-F5344CB8AC3E}">
        <p14:creationId xmlns:p14="http://schemas.microsoft.com/office/powerpoint/2010/main" val="99109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628650"/>
            <a:ext cx="10058837" cy="1057275"/>
          </a:xfrm>
        </p:spPr>
        <p:txBody>
          <a:bodyPr>
            <a:noAutofit/>
          </a:bodyPr>
          <a:lstStyle>
            <a:lvl1pPr algn="l">
              <a:defRPr sz="5400">
                <a:solidFill>
                  <a:schemeClr val="tx1">
                    <a:lumMod val="75000"/>
                    <a:lumOff val="25000"/>
                  </a:schemeClr>
                </a:solidFill>
              </a:defRPr>
            </a:lvl1pPr>
          </a:lstStyle>
          <a:p>
            <a:endParaRPr lang="en-US" dirty="0"/>
          </a:p>
        </p:txBody>
      </p:sp>
      <p:sp>
        <p:nvSpPr>
          <p:cNvPr id="3" name="Content Placeholder 2"/>
          <p:cNvSpPr>
            <a:spLocks noGrp="1"/>
          </p:cNvSpPr>
          <p:nvPr>
            <p:ph idx="1"/>
          </p:nvPr>
        </p:nvSpPr>
        <p:spPr>
          <a:xfrm>
            <a:off x="1675964" y="1685925"/>
            <a:ext cx="10058837" cy="457200"/>
          </a:xfrm>
        </p:spPr>
        <p:txBody>
          <a:bodyPr>
            <a:normAutofit/>
          </a:bodyPr>
          <a:lstStyle>
            <a:lvl1pPr marL="0" indent="0" algn="l">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10/12/2019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cxnSp>
        <p:nvCxnSpPr>
          <p:cNvPr id="8" name="Straight Connector 7"/>
          <p:cNvCxnSpPr/>
          <p:nvPr userDrawn="1"/>
        </p:nvCxnSpPr>
        <p:spPr>
          <a:xfrm>
            <a:off x="1675964" y="2371725"/>
            <a:ext cx="548497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3" hasCustomPrompt="1"/>
          </p:nvPr>
        </p:nvSpPr>
        <p:spPr>
          <a:xfrm>
            <a:off x="5236334" y="3918317"/>
            <a:ext cx="2938096" cy="2938096"/>
          </a:xfrm>
          <a:custGeom>
            <a:avLst/>
            <a:gdLst>
              <a:gd name="connsiteX0" fmla="*/ 1469048 w 2938096"/>
              <a:gd name="connsiteY0" fmla="*/ 0 h 2938096"/>
              <a:gd name="connsiteX1" fmla="*/ 2938096 w 2938096"/>
              <a:gd name="connsiteY1" fmla="*/ 1469048 h 2938096"/>
              <a:gd name="connsiteX2" fmla="*/ 1469048 w 2938096"/>
              <a:gd name="connsiteY2" fmla="*/ 2938096 h 2938096"/>
              <a:gd name="connsiteX3" fmla="*/ 0 w 2938096"/>
              <a:gd name="connsiteY3" fmla="*/ 1469048 h 2938096"/>
              <a:gd name="connsiteX4" fmla="*/ 1469048 w 2938096"/>
              <a:gd name="connsiteY4" fmla="*/ 0 h 293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096" h="2938096">
                <a:moveTo>
                  <a:pt x="1469048" y="0"/>
                </a:moveTo>
                <a:cubicBezTo>
                  <a:pt x="2280381" y="0"/>
                  <a:pt x="2938096" y="657715"/>
                  <a:pt x="2938096" y="1469048"/>
                </a:cubicBezTo>
                <a:cubicBezTo>
                  <a:pt x="2938096" y="2280381"/>
                  <a:pt x="2280381" y="2938096"/>
                  <a:pt x="1469048" y="2938096"/>
                </a:cubicBezTo>
                <a:cubicBezTo>
                  <a:pt x="657715" y="2938096"/>
                  <a:pt x="0" y="2280381"/>
                  <a:pt x="0" y="1469048"/>
                </a:cubicBezTo>
                <a:cubicBezTo>
                  <a:pt x="0" y="657715"/>
                  <a:pt x="657715" y="0"/>
                  <a:pt x="1469048" y="0"/>
                </a:cubicBezTo>
                <a:close/>
              </a:path>
            </a:pathLst>
          </a:custGeom>
          <a:solidFill>
            <a:schemeClr val="bg1">
              <a:lumMod val="95000"/>
            </a:schemeClr>
          </a:solidFill>
        </p:spPr>
        <p:txBody>
          <a:bodyPr wrap="square">
            <a:noAutofit/>
          </a:bodyPr>
          <a:lstStyle>
            <a:lvl1pPr>
              <a:defRPr sz="2000"/>
            </a:lvl1pPr>
          </a:lstStyle>
          <a:p>
            <a:r>
              <a:rPr lang="id-ID"/>
              <a:t>Image here</a:t>
            </a:r>
            <a:endParaRPr lang="en-AU"/>
          </a:p>
        </p:txBody>
      </p:sp>
    </p:spTree>
    <p:extLst>
      <p:ext uri="{BB962C8B-B14F-4D97-AF65-F5344CB8AC3E}">
        <p14:creationId xmlns:p14="http://schemas.microsoft.com/office/powerpoint/2010/main" val="145032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0" y="0"/>
            <a:ext cx="14799732" cy="13716000"/>
          </a:xfrm>
          <a:solidFill>
            <a:schemeClr val="bg1">
              <a:lumMod val="95000"/>
            </a:schemeClr>
          </a:solidFill>
        </p:spPr>
        <p:txBody>
          <a:bodyPr>
            <a:normAutofit/>
          </a:bodyPr>
          <a:lstStyle>
            <a:lvl1pPr>
              <a:defRPr sz="3200"/>
            </a:lvl1pPr>
          </a:lstStyle>
          <a:p>
            <a:r>
              <a:rPr lang="id-ID"/>
              <a:t>Pic</a:t>
            </a:r>
            <a:endParaRPr lang="en-AU"/>
          </a:p>
        </p:txBody>
      </p:sp>
      <p:sp>
        <p:nvSpPr>
          <p:cNvPr id="11" name="Picture Placeholder 8"/>
          <p:cNvSpPr>
            <a:spLocks noGrp="1"/>
          </p:cNvSpPr>
          <p:nvPr>
            <p:ph type="pic" sz="quarter" idx="15" hasCustomPrompt="1"/>
          </p:nvPr>
        </p:nvSpPr>
        <p:spPr>
          <a:xfrm>
            <a:off x="14799732" y="0"/>
            <a:ext cx="9577917" cy="13716000"/>
          </a:xfrm>
          <a:solidFill>
            <a:schemeClr val="bg1">
              <a:alpha val="50000"/>
            </a:schemeClr>
          </a:solidFill>
        </p:spPr>
        <p:txBody>
          <a:bodyPr>
            <a:normAutofit/>
          </a:bodyPr>
          <a:lstStyle>
            <a:lvl1pPr>
              <a:defRPr sz="3200"/>
            </a:lvl1pPr>
          </a:lstStyle>
          <a:p>
            <a:r>
              <a:rPr lang="id-ID"/>
              <a:t>No pic</a:t>
            </a:r>
            <a:endParaRPr lang="en-AU"/>
          </a:p>
        </p:txBody>
      </p:sp>
      <p:sp>
        <p:nvSpPr>
          <p:cNvPr id="2" name="Title 1"/>
          <p:cNvSpPr>
            <a:spLocks noGrp="1"/>
          </p:cNvSpPr>
          <p:nvPr>
            <p:ph type="title"/>
          </p:nvPr>
        </p:nvSpPr>
        <p:spPr>
          <a:xfrm>
            <a:off x="16302553" y="2931886"/>
            <a:ext cx="6399133" cy="2210027"/>
          </a:xfrm>
        </p:spPr>
        <p:txBody>
          <a:bodyPr>
            <a:noAutofit/>
          </a:bodyPr>
          <a:lstStyle>
            <a:lvl1pPr algn="l">
              <a:defRPr sz="8800">
                <a:solidFill>
                  <a:schemeClr val="tx1">
                    <a:lumMod val="75000"/>
                    <a:lumOff val="25000"/>
                  </a:schemeClr>
                </a:solidFill>
              </a:defRPr>
            </a:lvl1pPr>
          </a:lstStyle>
          <a:p>
            <a:endParaRPr lang="en-US" dirty="0"/>
          </a:p>
        </p:txBody>
      </p:sp>
      <p:sp>
        <p:nvSpPr>
          <p:cNvPr id="3" name="Content Placeholder 2"/>
          <p:cNvSpPr>
            <a:spLocks noGrp="1"/>
          </p:cNvSpPr>
          <p:nvPr>
            <p:ph idx="1"/>
          </p:nvPr>
        </p:nvSpPr>
        <p:spPr>
          <a:xfrm>
            <a:off x="16373475" y="4875213"/>
            <a:ext cx="6328211" cy="457200"/>
          </a:xfrm>
        </p:spPr>
        <p:txBody>
          <a:bodyPr>
            <a:normAutofit/>
          </a:bodyPr>
          <a:lstStyle>
            <a:lvl1pPr marL="0" indent="0" algn="l">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D10A8127-CC2B-4D43-81E8-C155223775C4}" type="datetimeFigureOut">
              <a:rPr lang="en-AU" smtClean="0"/>
              <a:t>10/12/2019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8901E3-7B68-4C00-B324-69E331EF3513}" type="slidenum">
              <a:rPr lang="en-AU" smtClean="0"/>
              <a:t>‹#›</a:t>
            </a:fld>
            <a:endParaRPr lang="en-AU"/>
          </a:p>
        </p:txBody>
      </p:sp>
    </p:spTree>
    <p:extLst>
      <p:ext uri="{BB962C8B-B14F-4D97-AF65-F5344CB8AC3E}">
        <p14:creationId xmlns:p14="http://schemas.microsoft.com/office/powerpoint/2010/main" val="63677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8" name="Picture Placeholder 57"/>
          <p:cNvSpPr>
            <a:spLocks noGrp="1"/>
          </p:cNvSpPr>
          <p:nvPr>
            <p:ph type="pic" sz="quarter" idx="10" hasCustomPrompt="1"/>
          </p:nvPr>
        </p:nvSpPr>
        <p:spPr>
          <a:xfrm>
            <a:off x="-228600" y="-235852"/>
            <a:ext cx="6921902" cy="14104254"/>
          </a:xfrm>
          <a:custGeom>
            <a:avLst/>
            <a:gdLst>
              <a:gd name="connsiteX0" fmla="*/ 0 w 6607578"/>
              <a:gd name="connsiteY0" fmla="*/ 0 h 13715999"/>
              <a:gd name="connsiteX1" fmla="*/ 4313204 w 6607578"/>
              <a:gd name="connsiteY1" fmla="*/ 0 h 13715999"/>
              <a:gd name="connsiteX2" fmla="*/ 6607578 w 6607578"/>
              <a:gd name="connsiteY2" fmla="*/ 13715999 h 13715999"/>
              <a:gd name="connsiteX3" fmla="*/ 0 w 6607578"/>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6607578" h="13715999">
                <a:moveTo>
                  <a:pt x="0" y="0"/>
                </a:moveTo>
                <a:lnTo>
                  <a:pt x="4313204" y="0"/>
                </a:lnTo>
                <a:lnTo>
                  <a:pt x="6607578" y="13715999"/>
                </a:lnTo>
                <a:lnTo>
                  <a:pt x="0" y="13715999"/>
                </a:lnTo>
                <a:close/>
              </a:path>
            </a:pathLst>
          </a:custGeom>
          <a:solidFill>
            <a:schemeClr val="bg1">
              <a:lumMod val="95000"/>
            </a:schemeClr>
          </a:solidFill>
          <a:ln w="76200">
            <a:solidFill>
              <a:schemeClr val="bg1"/>
            </a:solidFill>
          </a:ln>
        </p:spPr>
        <p:txBody>
          <a:bodyPr wrap="square">
            <a:noAutofit/>
          </a:bodyPr>
          <a:lstStyle>
            <a:lvl1pPr>
              <a:defRPr/>
            </a:lvl1pPr>
          </a:lstStyle>
          <a:p>
            <a:r>
              <a:rPr lang="id-ID"/>
              <a:t>Pic</a:t>
            </a:r>
            <a:endParaRPr lang="en-AU"/>
          </a:p>
        </p:txBody>
      </p:sp>
      <p:sp>
        <p:nvSpPr>
          <p:cNvPr id="61" name="Picture Placeholder 60"/>
          <p:cNvSpPr>
            <a:spLocks noGrp="1"/>
          </p:cNvSpPr>
          <p:nvPr>
            <p:ph type="pic" sz="quarter" idx="11" hasCustomPrompt="1"/>
          </p:nvPr>
        </p:nvSpPr>
        <p:spPr>
          <a:xfrm>
            <a:off x="4016363" y="-235857"/>
            <a:ext cx="8737906" cy="14104255"/>
          </a:xfrm>
          <a:custGeom>
            <a:avLst/>
            <a:gdLst>
              <a:gd name="connsiteX0" fmla="*/ 0 w 8341117"/>
              <a:gd name="connsiteY0" fmla="*/ 0 h 13716000"/>
              <a:gd name="connsiteX1" fmla="*/ 8341117 w 8341117"/>
              <a:gd name="connsiteY1" fmla="*/ 0 h 13716000"/>
              <a:gd name="connsiteX2" fmla="*/ 6046744 w 8341117"/>
              <a:gd name="connsiteY2" fmla="*/ 13716000 h 13716000"/>
              <a:gd name="connsiteX3" fmla="*/ 2294372 w 8341117"/>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8341117" h="13716000">
                <a:moveTo>
                  <a:pt x="0" y="0"/>
                </a:moveTo>
                <a:lnTo>
                  <a:pt x="8341117" y="0"/>
                </a:lnTo>
                <a:lnTo>
                  <a:pt x="6046744" y="13716000"/>
                </a:lnTo>
                <a:lnTo>
                  <a:pt x="2294372" y="13716000"/>
                </a:lnTo>
                <a:close/>
              </a:path>
            </a:pathLst>
          </a:custGeom>
          <a:solidFill>
            <a:schemeClr val="bg1">
              <a:lumMod val="95000"/>
            </a:schemeClr>
          </a:solidFill>
          <a:ln w="76200">
            <a:solidFill>
              <a:schemeClr val="bg1"/>
            </a:solidFill>
          </a:ln>
        </p:spPr>
        <p:txBody>
          <a:bodyPr wrap="square">
            <a:noAutofit/>
          </a:bodyPr>
          <a:lstStyle>
            <a:lvl1pPr>
              <a:defRPr/>
            </a:lvl1pPr>
          </a:lstStyle>
          <a:p>
            <a:r>
              <a:rPr lang="id-ID"/>
              <a:t>Pic</a:t>
            </a:r>
            <a:endParaRPr lang="en-AU"/>
          </a:p>
        </p:txBody>
      </p:sp>
      <p:sp>
        <p:nvSpPr>
          <p:cNvPr id="64" name="Picture Placeholder 63"/>
          <p:cNvSpPr>
            <a:spLocks noGrp="1"/>
          </p:cNvSpPr>
          <p:nvPr>
            <p:ph type="pic" sz="quarter" idx="12" hasCustomPrompt="1"/>
          </p:nvPr>
        </p:nvSpPr>
        <p:spPr>
          <a:xfrm>
            <a:off x="9998093" y="-235854"/>
            <a:ext cx="9853492" cy="14104254"/>
          </a:xfrm>
          <a:custGeom>
            <a:avLst/>
            <a:gdLst>
              <a:gd name="connsiteX0" fmla="*/ 2294376 w 9406044"/>
              <a:gd name="connsiteY0" fmla="*/ 0 h 13715999"/>
              <a:gd name="connsiteX1" fmla="*/ 7111676 w 9406044"/>
              <a:gd name="connsiteY1" fmla="*/ 0 h 13715999"/>
              <a:gd name="connsiteX2" fmla="*/ 9406044 w 9406044"/>
              <a:gd name="connsiteY2" fmla="*/ 13715999 h 13715999"/>
              <a:gd name="connsiteX3" fmla="*/ 0 w 9406044"/>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9406044" h="13715999">
                <a:moveTo>
                  <a:pt x="2294376" y="0"/>
                </a:moveTo>
                <a:lnTo>
                  <a:pt x="7111676" y="0"/>
                </a:lnTo>
                <a:lnTo>
                  <a:pt x="9406044" y="13715999"/>
                </a:lnTo>
                <a:lnTo>
                  <a:pt x="0" y="13715999"/>
                </a:lnTo>
                <a:close/>
              </a:path>
            </a:pathLst>
          </a:custGeom>
          <a:solidFill>
            <a:schemeClr val="bg1">
              <a:lumMod val="95000"/>
            </a:schemeClr>
          </a:solidFill>
          <a:ln w="76200">
            <a:solidFill>
              <a:schemeClr val="bg1"/>
            </a:solidFill>
          </a:ln>
        </p:spPr>
        <p:txBody>
          <a:bodyPr wrap="square">
            <a:noAutofit/>
          </a:bodyPr>
          <a:lstStyle>
            <a:lvl1pPr>
              <a:defRPr/>
            </a:lvl1pPr>
          </a:lstStyle>
          <a:p>
            <a:r>
              <a:rPr lang="id-ID"/>
              <a:t>Pic</a:t>
            </a:r>
            <a:endParaRPr lang="en-AU"/>
          </a:p>
        </p:txBody>
      </p:sp>
      <p:sp>
        <p:nvSpPr>
          <p:cNvPr id="68" name="Picture Placeholder 67"/>
          <p:cNvSpPr>
            <a:spLocks noGrp="1"/>
          </p:cNvSpPr>
          <p:nvPr>
            <p:ph type="pic" sz="quarter" idx="13" hasCustomPrompt="1"/>
          </p:nvPr>
        </p:nvSpPr>
        <p:spPr>
          <a:xfrm>
            <a:off x="17257401" y="-235854"/>
            <a:ext cx="7234549" cy="14104255"/>
          </a:xfrm>
          <a:custGeom>
            <a:avLst/>
            <a:gdLst>
              <a:gd name="connsiteX0" fmla="*/ 0 w 6906028"/>
              <a:gd name="connsiteY0" fmla="*/ 0 h 13716000"/>
              <a:gd name="connsiteX1" fmla="*/ 6906028 w 6906028"/>
              <a:gd name="connsiteY1" fmla="*/ 0 h 13716000"/>
              <a:gd name="connsiteX2" fmla="*/ 6906028 w 6906028"/>
              <a:gd name="connsiteY2" fmla="*/ 13716000 h 13716000"/>
              <a:gd name="connsiteX3" fmla="*/ 2294372 w 690602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906028" h="13716000">
                <a:moveTo>
                  <a:pt x="0" y="0"/>
                </a:moveTo>
                <a:lnTo>
                  <a:pt x="6906028" y="0"/>
                </a:lnTo>
                <a:lnTo>
                  <a:pt x="6906028" y="13716000"/>
                </a:lnTo>
                <a:lnTo>
                  <a:pt x="2294372" y="13716000"/>
                </a:lnTo>
                <a:close/>
              </a:path>
            </a:pathLst>
          </a:custGeom>
          <a:solidFill>
            <a:schemeClr val="bg1">
              <a:lumMod val="95000"/>
            </a:schemeClr>
          </a:solidFill>
          <a:ln w="76200">
            <a:solidFill>
              <a:schemeClr val="bg1"/>
            </a:solidFill>
          </a:ln>
        </p:spPr>
        <p:txBody>
          <a:bodyPr wrap="square">
            <a:noAutofit/>
          </a:bodyPr>
          <a:lstStyle>
            <a:lvl1pPr>
              <a:defRPr/>
            </a:lvl1pPr>
          </a:lstStyle>
          <a:p>
            <a:r>
              <a:rPr lang="id-ID"/>
              <a:t>Pic</a:t>
            </a:r>
            <a:endParaRPr lang="en-AU"/>
          </a:p>
        </p:txBody>
      </p:sp>
      <p:sp>
        <p:nvSpPr>
          <p:cNvPr id="71" name="Picture Placeholder 8"/>
          <p:cNvSpPr>
            <a:spLocks noGrp="1"/>
          </p:cNvSpPr>
          <p:nvPr>
            <p:ph type="pic" sz="quarter" idx="14" hasCustomPrompt="1"/>
          </p:nvPr>
        </p:nvSpPr>
        <p:spPr>
          <a:xfrm>
            <a:off x="-831272" y="-651330"/>
            <a:ext cx="25783596" cy="14935200"/>
          </a:xfrm>
          <a:gradFill flip="none" rotWithShape="1">
            <a:gsLst>
              <a:gs pos="0">
                <a:schemeClr val="accent1">
                  <a:alpha val="45000"/>
                </a:schemeClr>
              </a:gs>
              <a:gs pos="33000">
                <a:schemeClr val="accent2">
                  <a:alpha val="35000"/>
                </a:schemeClr>
              </a:gs>
              <a:gs pos="77000">
                <a:schemeClr val="accent3">
                  <a:alpha val="30000"/>
                </a:schemeClr>
              </a:gs>
              <a:gs pos="100000">
                <a:schemeClr val="accent4">
                  <a:alpha val="30000"/>
                </a:schemeClr>
              </a:gs>
            </a:gsLst>
            <a:path path="circle">
              <a:fillToRect l="100000" t="100000"/>
            </a:path>
            <a:tileRect r="-100000" b="-100000"/>
          </a:gradFill>
        </p:spPr>
        <p:txBody>
          <a:bodyPr>
            <a:normAutofit/>
          </a:bodyPr>
          <a:lstStyle>
            <a:lvl1pPr>
              <a:defRPr sz="3200"/>
            </a:lvl1pPr>
          </a:lstStyle>
          <a:p>
            <a:r>
              <a:rPr lang="id-ID"/>
              <a:t>Pic</a:t>
            </a:r>
            <a:endParaRPr lang="en-AU"/>
          </a:p>
        </p:txBody>
      </p:sp>
      <p:sp>
        <p:nvSpPr>
          <p:cNvPr id="69" name="Title 1"/>
          <p:cNvSpPr>
            <a:spLocks noGrp="1"/>
          </p:cNvSpPr>
          <p:nvPr>
            <p:ph type="title"/>
          </p:nvPr>
        </p:nvSpPr>
        <p:spPr>
          <a:xfrm>
            <a:off x="1675963" y="5759451"/>
            <a:ext cx="21025723" cy="1098549"/>
          </a:xfrm>
        </p:spPr>
        <p:txBody>
          <a:bodyPr/>
          <a:lstStyle>
            <a:lvl1pPr algn="ctr">
              <a:defRPr>
                <a:solidFill>
                  <a:schemeClr val="tx1">
                    <a:lumMod val="75000"/>
                    <a:lumOff val="25000"/>
                  </a:schemeClr>
                </a:solidFill>
              </a:defRPr>
            </a:lvl1pPr>
          </a:lstStyle>
          <a:p>
            <a:r>
              <a:rPr lang="en-US" dirty="0"/>
              <a:t>Click to edit Master title style</a:t>
            </a:r>
          </a:p>
        </p:txBody>
      </p:sp>
      <p:sp>
        <p:nvSpPr>
          <p:cNvPr id="70" name="Content Placeholder 2"/>
          <p:cNvSpPr>
            <a:spLocks noGrp="1"/>
          </p:cNvSpPr>
          <p:nvPr>
            <p:ph idx="1"/>
          </p:nvPr>
        </p:nvSpPr>
        <p:spPr>
          <a:xfrm>
            <a:off x="1675963" y="6858000"/>
            <a:ext cx="21025723" cy="457200"/>
          </a:xfrm>
        </p:spPr>
        <p:txBody>
          <a:bodyPr>
            <a:normAutofit/>
          </a:bodyPr>
          <a:lstStyle>
            <a:lvl1pPr marL="0" indent="0" algn="ctr">
              <a:buNone/>
              <a:defRPr sz="3200">
                <a:solidFill>
                  <a:schemeClr val="tx1">
                    <a:lumMod val="50000"/>
                    <a:lumOff val="50000"/>
                  </a:schemeClr>
                </a:solidFill>
              </a:defRPr>
            </a:lvl1pPr>
            <a:lvl2pPr marL="914171" indent="0">
              <a:buNone/>
              <a:defRPr/>
            </a:lvl2pPr>
            <a:lvl3pPr marL="1828343" indent="0">
              <a:buNone/>
              <a:defRPr/>
            </a:lvl3pPr>
            <a:lvl4pPr marL="2742514" indent="0">
              <a:buNone/>
              <a:defRPr/>
            </a:lvl4pPr>
            <a:lvl5pPr marL="3656685" indent="0">
              <a:buNone/>
              <a:defRPr/>
            </a:lvl5pPr>
          </a:lstStyle>
          <a:p>
            <a:pPr lvl="0"/>
            <a:r>
              <a:rPr lang="en-US" dirty="0"/>
              <a:t>Click to edit Master text styles</a:t>
            </a:r>
          </a:p>
        </p:txBody>
      </p:sp>
    </p:spTree>
    <p:extLst>
      <p:ext uri="{BB962C8B-B14F-4D97-AF65-F5344CB8AC3E}">
        <p14:creationId xmlns:p14="http://schemas.microsoft.com/office/powerpoint/2010/main" val="17675106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D10A8127-CC2B-4D43-81E8-C155223775C4}" type="datetimeFigureOut">
              <a:rPr lang="en-AU" smtClean="0"/>
              <a:t>10/12/2019</a:t>
            </a:fld>
            <a:endParaRPr lang="en-AU"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298901E3-7B68-4C00-B324-69E331EF3513}" type="slidenum">
              <a:rPr lang="en-AU" smtClean="0"/>
              <a:t>‹#›</a:t>
            </a:fld>
            <a:endParaRPr lang="en-AU" dirty="0"/>
          </a:p>
        </p:txBody>
      </p:sp>
    </p:spTree>
    <p:extLst>
      <p:ext uri="{BB962C8B-B14F-4D97-AF65-F5344CB8AC3E}">
        <p14:creationId xmlns:p14="http://schemas.microsoft.com/office/powerpoint/2010/main" val="98267362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99" r:id="rId4"/>
    <p:sldLayoutId id="2147483676" r:id="rId5"/>
    <p:sldLayoutId id="2147483673" r:id="rId6"/>
    <p:sldLayoutId id="2147483674" r:id="rId7"/>
    <p:sldLayoutId id="2147483675" r:id="rId8"/>
    <p:sldLayoutId id="2147483677" r:id="rId9"/>
    <p:sldLayoutId id="2147483678" r:id="rId10"/>
    <p:sldLayoutId id="2147483679" r:id="rId11"/>
    <p:sldLayoutId id="2147483680" r:id="rId12"/>
    <p:sldLayoutId id="2147483681"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3" r:id="rId23"/>
    <p:sldLayoutId id="2147483694" r:id="rId24"/>
    <p:sldLayoutId id="2147483696" r:id="rId25"/>
    <p:sldLayoutId id="2147483697" r:id="rId26"/>
    <p:sldLayoutId id="2147483692" r:id="rId27"/>
    <p:sldLayoutId id="2147483695" r:id="rId28"/>
    <p:sldLayoutId id="2147483698" r:id="rId29"/>
    <p:sldLayoutId id="2147483700" r:id="rId30"/>
    <p:sldLayoutId id="2147483702" r:id="rId31"/>
    <p:sldLayoutId id="2147483701" r:id="rId32"/>
    <p:sldLayoutId id="2147483703" r:id="rId33"/>
    <p:sldLayoutId id="2147483704" r:id="rId34"/>
    <p:sldLayoutId id="2147483705" r:id="rId35"/>
    <p:sldLayoutId id="2147483707" r:id="rId36"/>
    <p:sldLayoutId id="2147483706" r:id="rId37"/>
    <p:sldLayoutId id="2147483708" r:id="rId38"/>
    <p:sldLayoutId id="2147483709" r:id="rId39"/>
    <p:sldLayoutId id="2147483710" r:id="rId40"/>
    <p:sldLayoutId id="2147483711" r:id="rId41"/>
    <p:sldLayoutId id="2147483712" r:id="rId42"/>
    <p:sldLayoutId id="2147483713" r:id="rId43"/>
    <p:sldLayoutId id="2147483714" r:id="rId44"/>
    <p:sldLayoutId id="2147483663" r:id="rId45"/>
    <p:sldLayoutId id="2147483682" r:id="rId46"/>
    <p:sldLayoutId id="2147483664" r:id="rId47"/>
    <p:sldLayoutId id="2147483665" r:id="rId48"/>
    <p:sldLayoutId id="2147483666" r:id="rId49"/>
    <p:sldLayoutId id="2147483667" r:id="rId50"/>
    <p:sldLayoutId id="2147483668" r:id="rId51"/>
    <p:sldLayoutId id="2147483669" r:id="rId52"/>
    <p:sldLayoutId id="2147483670" r:id="rId53"/>
    <p:sldLayoutId id="2147483671" r:id="rId54"/>
    <p:sldLayoutId id="2147483729" r:id="rId55"/>
    <p:sldLayoutId id="2147483790" r:id="rId56"/>
    <p:sldLayoutId id="2147483730" r:id="rId57"/>
    <p:sldLayoutId id="2147483777" r:id="rId58"/>
    <p:sldLayoutId id="2147483778" r:id="rId59"/>
    <p:sldLayoutId id="2147483779" r:id="rId60"/>
    <p:sldLayoutId id="2147483787" r:id="rId61"/>
    <p:sldLayoutId id="2147483791" r:id="rId62"/>
    <p:sldLayoutId id="2147483792" r:id="rId63"/>
    <p:sldLayoutId id="2147483793" r:id="rId64"/>
  </p:sldLayoutIdLst>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2800"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78" userDrawn="1">
          <p15:clr>
            <a:srgbClr val="F26B43"/>
          </p15:clr>
        </p15:guide>
        <p15:guide id="2" orient="horz" pos="4320" userDrawn="1">
          <p15:clr>
            <a:srgbClr val="F26B43"/>
          </p15:clr>
        </p15:guide>
        <p15:guide id="3" pos="14323" userDrawn="1">
          <p15:clr>
            <a:srgbClr val="F26B43"/>
          </p15:clr>
        </p15:guide>
        <p15:guide id="4" pos="1010" userDrawn="1">
          <p15:clr>
            <a:srgbClr val="F26B43"/>
          </p15:clr>
        </p15:guide>
        <p15:guide id="5" orient="horz" pos="918" userDrawn="1">
          <p15:clr>
            <a:srgbClr val="F26B43"/>
          </p15:clr>
        </p15:guide>
        <p15:guide id="6" orient="horz" pos="749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jp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jpe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13" Type="http://schemas.openxmlformats.org/officeDocument/2006/relationships/image" Target="../media/image90.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2.png"/><Relationship Id="rId3" Type="http://schemas.openxmlformats.org/officeDocument/2006/relationships/image" Target="../media/image16.png"/><Relationship Id="rId21" Type="http://schemas.openxmlformats.org/officeDocument/2006/relationships/image" Target="../media/image130.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6.png"/><Relationship Id="rId50" Type="http://schemas.openxmlformats.org/officeDocument/2006/relationships/customXml" Target="../ink/ink24.xml"/><Relationship Id="rId7" Type="http://schemas.openxmlformats.org/officeDocument/2006/relationships/image" Target="../media/image60.png"/><Relationship Id="rId12" Type="http://schemas.openxmlformats.org/officeDocument/2006/relationships/customXml" Target="../ink/ink5.xml"/><Relationship Id="rId17" Type="http://schemas.openxmlformats.org/officeDocument/2006/relationships/image" Target="../media/image110.png"/><Relationship Id="rId25" Type="http://schemas.openxmlformats.org/officeDocument/2006/relationships/image" Target="../media/image150.png"/><Relationship Id="rId33" Type="http://schemas.openxmlformats.org/officeDocument/2006/relationships/image" Target="../media/image19.png"/><Relationship Id="rId38" Type="http://schemas.openxmlformats.org/officeDocument/2006/relationships/customXml" Target="../ink/ink18.xml"/><Relationship Id="rId46" Type="http://schemas.openxmlformats.org/officeDocument/2006/relationships/customXml" Target="../ink/ink22.xml"/><Relationship Id="rId2" Type="http://schemas.openxmlformats.org/officeDocument/2006/relationships/image" Target="../media/image15.pn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7.png"/><Relationship Id="rId41" Type="http://schemas.openxmlformats.org/officeDocument/2006/relationships/image" Target="../media/image23.png"/><Relationship Id="rId54" Type="http://schemas.openxmlformats.org/officeDocument/2006/relationships/image" Target="../media/image3.jpeg"/><Relationship Id="rId1" Type="http://schemas.openxmlformats.org/officeDocument/2006/relationships/slideLayout" Target="../slideLayouts/slideLayout50.xml"/><Relationship Id="rId6" Type="http://schemas.openxmlformats.org/officeDocument/2006/relationships/customXml" Target="../ink/ink2.xml"/><Relationship Id="rId11" Type="http://schemas.openxmlformats.org/officeDocument/2006/relationships/image" Target="../media/image80.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1.png"/><Relationship Id="rId40" Type="http://schemas.openxmlformats.org/officeDocument/2006/relationships/customXml" Target="../ink/ink19.xml"/><Relationship Id="rId45" Type="http://schemas.openxmlformats.org/officeDocument/2006/relationships/image" Target="../media/image25.png"/><Relationship Id="rId53" Type="http://schemas.openxmlformats.org/officeDocument/2006/relationships/image" Target="../media/image29.png"/><Relationship Id="rId5" Type="http://schemas.openxmlformats.org/officeDocument/2006/relationships/image" Target="../media/image50.png"/><Relationship Id="rId15" Type="http://schemas.openxmlformats.org/officeDocument/2006/relationships/image" Target="../media/image100.png"/><Relationship Id="rId23" Type="http://schemas.openxmlformats.org/officeDocument/2006/relationships/image" Target="../media/image140.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7.png"/><Relationship Id="rId10" Type="http://schemas.openxmlformats.org/officeDocument/2006/relationships/customXml" Target="../ink/ink4.xml"/><Relationship Id="rId19" Type="http://schemas.openxmlformats.org/officeDocument/2006/relationships/image" Target="../media/image120.png"/><Relationship Id="rId31" Type="http://schemas.openxmlformats.org/officeDocument/2006/relationships/image" Target="../media/image18.png"/><Relationship Id="rId44" Type="http://schemas.openxmlformats.org/officeDocument/2006/relationships/customXml" Target="../ink/ink21.xml"/><Relationship Id="rId52" Type="http://schemas.openxmlformats.org/officeDocument/2006/relationships/customXml" Target="../ink/ink25.xml"/><Relationship Id="rId4" Type="http://schemas.openxmlformats.org/officeDocument/2006/relationships/customXml" Target="../ink/ink1.xml"/><Relationship Id="rId9" Type="http://schemas.openxmlformats.org/officeDocument/2006/relationships/image" Target="../media/image70.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0.png"/><Relationship Id="rId30" Type="http://schemas.openxmlformats.org/officeDocument/2006/relationships/customXml" Target="../ink/ink14.xml"/><Relationship Id="rId35" Type="http://schemas.openxmlformats.org/officeDocument/2006/relationships/image" Target="../media/image20.png"/><Relationship Id="rId43" Type="http://schemas.openxmlformats.org/officeDocument/2006/relationships/image" Target="../media/image24.png"/><Relationship Id="rId48" Type="http://schemas.openxmlformats.org/officeDocument/2006/relationships/customXml" Target="../ink/ink23.xml"/><Relationship Id="rId8" Type="http://schemas.openxmlformats.org/officeDocument/2006/relationships/customXml" Target="../ink/ink3.xml"/><Relationship Id="rId51"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pi.gov.pl/Klastry/chapter_95922.asp#Lista" TargetMode="External"/><Relationship Id="rId1" Type="http://schemas.openxmlformats.org/officeDocument/2006/relationships/slideLayout" Target="../slideLayouts/slideLayout59.xml"/><Relationship Id="rId5" Type="http://schemas.openxmlformats.org/officeDocument/2006/relationships/image" Target="../media/image3.jpe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wmf"/><Relationship Id="rId1" Type="http://schemas.openxmlformats.org/officeDocument/2006/relationships/slideLayout" Target="../slideLayouts/slideLayout6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babagra.pl/2014/09/polska-flaga-jako-decal/" TargetMode="External"/><Relationship Id="rId7" Type="http://schemas.openxmlformats.org/officeDocument/2006/relationships/hyperlink" Target="http://ortografia4.appspot.com/wiki/Flaga_Czech" TargetMode="External"/><Relationship Id="rId2" Type="http://schemas.openxmlformats.org/officeDocument/2006/relationships/image" Target="../media/image37.gif"/><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pl.wikipedia.org/wiki/Flaga_Niemiec" TargetMode="External"/><Relationship Id="rId10" Type="http://schemas.openxmlformats.org/officeDocument/2006/relationships/image" Target="../media/image3.jpeg"/><Relationship Id="rId4" Type="http://schemas.openxmlformats.org/officeDocument/2006/relationships/image" Target="../media/image38.png"/><Relationship Id="rId9" Type="http://schemas.openxmlformats.org/officeDocument/2006/relationships/hyperlink" Target="https://commons.wikimedia.org/wiki/File:Flag_of_Spain_(state_version)_new_republic.sv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ymbol zastępczy obrazu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6623" b="16623"/>
          <a:stretch>
            <a:fillRect/>
          </a:stretch>
        </p:blipFill>
        <p:spPr/>
      </p:pic>
      <p:sp>
        <p:nvSpPr>
          <p:cNvPr id="4" name="Rectangle 3"/>
          <p:cNvSpPr/>
          <p:nvPr/>
        </p:nvSpPr>
        <p:spPr>
          <a:xfrm>
            <a:off x="1549400" y="1397000"/>
            <a:ext cx="8308975" cy="11176000"/>
          </a:xfrm>
          <a:prstGeom prst="rect">
            <a:avLst/>
          </a:prstGeom>
          <a:solidFill>
            <a:srgbClr val="60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817550" y="8772884"/>
            <a:ext cx="5772671" cy="2554545"/>
          </a:xfrm>
          <a:prstGeom prst="rect">
            <a:avLst/>
          </a:prstGeom>
          <a:noFill/>
        </p:spPr>
        <p:txBody>
          <a:bodyPr wrap="square" rtlCol="0">
            <a:spAutoFit/>
          </a:bodyPr>
          <a:lstStyle/>
          <a:p>
            <a:pPr algn="ctr"/>
            <a:r>
              <a:rPr lang="en-US" sz="3200" dirty="0">
                <a:solidFill>
                  <a:schemeClr val="bg1"/>
                </a:solidFill>
                <a:latin typeface="Open Sans" charset="0"/>
                <a:ea typeface="Open Sans" charset="0"/>
                <a:cs typeface="Open Sans" charset="0"/>
              </a:rPr>
              <a:t>President of the Polish Cluster</a:t>
            </a:r>
            <a:r>
              <a:rPr lang="pl-PL" sz="3200" dirty="0">
                <a:solidFill>
                  <a:schemeClr val="bg1"/>
                </a:solidFill>
                <a:latin typeface="Open Sans" charset="0"/>
                <a:ea typeface="Open Sans" charset="0"/>
                <a:cs typeface="Open Sans" charset="0"/>
              </a:rPr>
              <a:t>s</a:t>
            </a:r>
            <a:r>
              <a:rPr lang="en-US" sz="3200" dirty="0">
                <a:solidFill>
                  <a:schemeClr val="bg1"/>
                </a:solidFill>
                <a:latin typeface="Open Sans" charset="0"/>
                <a:ea typeface="Open Sans" charset="0"/>
                <a:cs typeface="Open Sans" charset="0"/>
              </a:rPr>
              <a:t> Association</a:t>
            </a:r>
            <a:endParaRPr lang="pl-PL" sz="3200" dirty="0">
              <a:solidFill>
                <a:schemeClr val="bg1"/>
              </a:solidFill>
              <a:latin typeface="Open Sans" charset="0"/>
              <a:ea typeface="Open Sans" charset="0"/>
              <a:cs typeface="Open Sans" charset="0"/>
            </a:endParaRPr>
          </a:p>
          <a:p>
            <a:pPr algn="ctr"/>
            <a:endParaRPr lang="pl-PL" sz="3200" dirty="0">
              <a:solidFill>
                <a:schemeClr val="bg1"/>
              </a:solidFill>
              <a:latin typeface="Open Sans" charset="0"/>
              <a:ea typeface="Open Sans" charset="0"/>
              <a:cs typeface="Open Sans" charset="0"/>
            </a:endParaRPr>
          </a:p>
          <a:p>
            <a:pPr algn="ctr"/>
            <a:endParaRPr lang="pl-PL" sz="3200" dirty="0">
              <a:solidFill>
                <a:schemeClr val="bg1"/>
              </a:solidFill>
              <a:latin typeface="Open Sans" charset="0"/>
              <a:ea typeface="Open Sans" charset="0"/>
              <a:cs typeface="Open Sans" charset="0"/>
            </a:endParaRPr>
          </a:p>
          <a:p>
            <a:pPr algn="ctr"/>
            <a:r>
              <a:rPr lang="pl-PL" sz="3200" dirty="0" err="1">
                <a:solidFill>
                  <a:schemeClr val="bg1"/>
                </a:solidFill>
                <a:latin typeface="Open Sans" charset="0"/>
                <a:ea typeface="Open Sans" charset="0"/>
                <a:cs typeface="Open Sans" charset="0"/>
              </a:rPr>
              <a:t>Vilnius</a:t>
            </a:r>
            <a:r>
              <a:rPr lang="pl-PL" sz="3200" dirty="0">
                <a:solidFill>
                  <a:schemeClr val="bg1"/>
                </a:solidFill>
                <a:latin typeface="Open Sans" charset="0"/>
                <a:ea typeface="Open Sans" charset="0"/>
                <a:cs typeface="Open Sans" charset="0"/>
              </a:rPr>
              <a:t> 10.12.2019</a:t>
            </a:r>
            <a:endParaRPr lang="en-US" sz="3200" dirty="0">
              <a:solidFill>
                <a:schemeClr val="bg1"/>
              </a:solidFill>
              <a:latin typeface="Open Sans" charset="0"/>
              <a:ea typeface="Open Sans" charset="0"/>
              <a:cs typeface="Open Sans" charset="0"/>
            </a:endParaRPr>
          </a:p>
        </p:txBody>
      </p:sp>
      <p:sp>
        <p:nvSpPr>
          <p:cNvPr id="7" name="TextBox 10"/>
          <p:cNvSpPr txBox="1"/>
          <p:nvPr/>
        </p:nvSpPr>
        <p:spPr>
          <a:xfrm>
            <a:off x="2817551" y="7884295"/>
            <a:ext cx="5772671" cy="769441"/>
          </a:xfrm>
          <a:prstGeom prst="rect">
            <a:avLst/>
          </a:prstGeom>
          <a:noFill/>
        </p:spPr>
        <p:txBody>
          <a:bodyPr wrap="none" rtlCol="0">
            <a:spAutoFit/>
          </a:bodyPr>
          <a:lstStyle/>
          <a:p>
            <a:pPr algn="ctr"/>
            <a:r>
              <a:rPr lang="en-US" sz="4400" b="1" dirty="0">
                <a:solidFill>
                  <a:schemeClr val="bg1"/>
                </a:solidFill>
                <a:latin typeface="Open Sans Semibold" charset="0"/>
                <a:ea typeface="Open Sans Semibold" charset="0"/>
                <a:cs typeface="Open Sans Semibold" charset="0"/>
              </a:rPr>
              <a:t>Krzysztof Krystowski</a:t>
            </a:r>
          </a:p>
        </p:txBody>
      </p:sp>
      <p:pic>
        <p:nvPicPr>
          <p:cNvPr id="13" name="Obraz 12">
            <a:extLst>
              <a:ext uri="{FF2B5EF4-FFF2-40B4-BE49-F238E27FC236}">
                <a16:creationId xmlns:a16="http://schemas.microsoft.com/office/drawing/2014/main" id="{121FC329-B9B7-448C-9903-3643901C0335}"/>
              </a:ext>
            </a:extLst>
          </p:cNvPr>
          <p:cNvPicPr>
            <a:picLocks noChangeAspect="1"/>
          </p:cNvPicPr>
          <p:nvPr/>
        </p:nvPicPr>
        <p:blipFill>
          <a:blip r:embed="rId4"/>
          <a:srcRect/>
          <a:stretch>
            <a:fillRect/>
          </a:stretch>
        </p:blipFill>
        <p:spPr bwMode="auto">
          <a:xfrm>
            <a:off x="1549400" y="1397000"/>
            <a:ext cx="8308975" cy="5091977"/>
          </a:xfrm>
          <a:prstGeom prst="rect">
            <a:avLst/>
          </a:prstGeom>
          <a:noFill/>
          <a:ln w="9525">
            <a:noFill/>
            <a:miter lim="800000"/>
            <a:headEnd/>
            <a:tailEnd/>
          </a:ln>
        </p:spPr>
      </p:pic>
    </p:spTree>
    <p:extLst>
      <p:ext uri="{BB962C8B-B14F-4D97-AF65-F5344CB8AC3E}">
        <p14:creationId xmlns:p14="http://schemas.microsoft.com/office/powerpoint/2010/main" val="30264600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73137B-78F7-4CA4-AE54-7A77E9C85670}"/>
              </a:ext>
            </a:extLst>
          </p:cNvPr>
          <p:cNvSpPr>
            <a:spLocks noGrp="1"/>
          </p:cNvSpPr>
          <p:nvPr>
            <p:ph type="title"/>
          </p:nvPr>
        </p:nvSpPr>
        <p:spPr/>
        <p:txBody>
          <a:bodyPr/>
          <a:lstStyle/>
          <a:p>
            <a:r>
              <a:rPr lang="pl-PL" b="1" dirty="0"/>
              <a:t>New </a:t>
            </a:r>
            <a:r>
              <a:rPr lang="pl-PL" b="1" dirty="0" err="1"/>
              <a:t>European</a:t>
            </a:r>
            <a:r>
              <a:rPr lang="pl-PL" b="1" dirty="0"/>
              <a:t> clusters </a:t>
            </a:r>
            <a:r>
              <a:rPr lang="pl-PL" b="1" dirty="0" err="1"/>
              <a:t>organisation</a:t>
            </a:r>
            <a:endParaRPr lang="pl-PL" b="1" dirty="0"/>
          </a:p>
        </p:txBody>
      </p:sp>
      <p:sp>
        <p:nvSpPr>
          <p:cNvPr id="3" name="Symbol zastępczy zawartości 2">
            <a:extLst>
              <a:ext uri="{FF2B5EF4-FFF2-40B4-BE49-F238E27FC236}">
                <a16:creationId xmlns:a16="http://schemas.microsoft.com/office/drawing/2014/main" id="{822736A0-629F-4F26-96FA-0D840BBA67DC}"/>
              </a:ext>
            </a:extLst>
          </p:cNvPr>
          <p:cNvSpPr>
            <a:spLocks noGrp="1"/>
          </p:cNvSpPr>
          <p:nvPr>
            <p:ph idx="1"/>
          </p:nvPr>
        </p:nvSpPr>
        <p:spPr>
          <a:xfrm>
            <a:off x="1675964" y="3652083"/>
            <a:ext cx="10989601" cy="8823589"/>
          </a:xfrm>
        </p:spPr>
        <p:txBody>
          <a:bodyPr>
            <a:normAutofit/>
          </a:bodyPr>
          <a:lstStyle/>
          <a:p>
            <a:pPr marL="571500" indent="-571500">
              <a:buFont typeface="Arial" panose="020B0604020202020204" pitchFamily="34" charset="0"/>
              <a:buChar char="•"/>
            </a:pPr>
            <a:r>
              <a:rPr lang="en-GB" sz="3600" dirty="0"/>
              <a:t>European Cluster Alliance is an initiative of national cluster associations representing EU member</a:t>
            </a:r>
            <a:r>
              <a:rPr lang="pl-PL" sz="3600" dirty="0"/>
              <a:t>-</a:t>
            </a:r>
            <a:r>
              <a:rPr lang="en-GB" sz="3600" dirty="0"/>
              <a:t>states to strengthen clusters position in the EU industrial and SME’s agenda</a:t>
            </a:r>
          </a:p>
          <a:p>
            <a:pPr marL="571500" indent="-571500">
              <a:buFont typeface="Arial" panose="020B0604020202020204" pitchFamily="34" charset="0"/>
              <a:buChar char="•"/>
            </a:pPr>
            <a:r>
              <a:rPr lang="en-GB" sz="3600" dirty="0"/>
              <a:t>We would like to organize and be „one voice” of European Clusters</a:t>
            </a:r>
          </a:p>
          <a:p>
            <a:pPr marL="571500" indent="-571500">
              <a:buFont typeface="Arial" panose="020B0604020202020204" pitchFamily="34" charset="0"/>
              <a:buChar char="•"/>
            </a:pPr>
            <a:r>
              <a:rPr lang="en-GB" sz="3600" dirty="0"/>
              <a:t>1</a:t>
            </a:r>
            <a:r>
              <a:rPr lang="pl-PL" sz="3600" dirty="0"/>
              <a:t>1</a:t>
            </a:r>
            <a:r>
              <a:rPr lang="en-GB" sz="3600" dirty="0"/>
              <a:t> </a:t>
            </a:r>
            <a:r>
              <a:rPr lang="en-GB" sz="3600" dirty="0" err="1"/>
              <a:t>countrie</a:t>
            </a:r>
            <a:r>
              <a:rPr lang="pl-PL" sz="3600" dirty="0"/>
              <a:t>s</a:t>
            </a:r>
            <a:r>
              <a:rPr lang="en-GB" sz="3600" dirty="0"/>
              <a:t> signed but we welcome members from all EU member</a:t>
            </a:r>
            <a:r>
              <a:rPr lang="pl-PL" sz="3600" dirty="0"/>
              <a:t>-</a:t>
            </a:r>
            <a:r>
              <a:rPr lang="en-GB" sz="3600" dirty="0"/>
              <a:t>states</a:t>
            </a:r>
          </a:p>
          <a:p>
            <a:pPr marL="571500" indent="-571500">
              <a:buFont typeface="Arial" panose="020B0604020202020204" pitchFamily="34" charset="0"/>
              <a:buChar char="•"/>
            </a:pPr>
            <a:r>
              <a:rPr lang="en-GB" sz="3600" dirty="0"/>
              <a:t>ECA in close cooperation with ECCP could be the „integration spot” for members of new Joint Cluster Initiatives</a:t>
            </a:r>
          </a:p>
          <a:p>
            <a:pPr marL="571500" indent="-571500">
              <a:buFont typeface="Arial" panose="020B0604020202020204" pitchFamily="34" charset="0"/>
              <a:buChar char="•"/>
            </a:pPr>
            <a:endParaRPr lang="en-GB" sz="3600" dirty="0"/>
          </a:p>
        </p:txBody>
      </p:sp>
      <p:pic>
        <p:nvPicPr>
          <p:cNvPr id="7" name="Obraz 6" descr="Obraz zawierający osoba, osoby, pozujący, stojące&#10;&#10;Opis wygenerowany automatycznie">
            <a:extLst>
              <a:ext uri="{FF2B5EF4-FFF2-40B4-BE49-F238E27FC236}">
                <a16:creationId xmlns:a16="http://schemas.microsoft.com/office/drawing/2014/main" id="{3F252B37-31D3-4E29-B72E-4381C9004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5177" y="3652083"/>
            <a:ext cx="10284321" cy="6856214"/>
          </a:xfrm>
          <a:prstGeom prst="rect">
            <a:avLst/>
          </a:prstGeom>
        </p:spPr>
      </p:pic>
    </p:spTree>
    <p:extLst>
      <p:ext uri="{BB962C8B-B14F-4D97-AF65-F5344CB8AC3E}">
        <p14:creationId xmlns:p14="http://schemas.microsoft.com/office/powerpoint/2010/main" val="82464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402160" y="6741137"/>
            <a:ext cx="3456267" cy="923330"/>
          </a:xfrm>
          <a:prstGeom prst="rect">
            <a:avLst/>
          </a:prstGeom>
          <a:noFill/>
        </p:spPr>
        <p:txBody>
          <a:bodyPr wrap="none" rtlCol="0">
            <a:spAutoFit/>
          </a:bodyPr>
          <a:lstStyle/>
          <a:p>
            <a:r>
              <a:rPr lang="en-US" sz="5400" b="1" dirty="0">
                <a:solidFill>
                  <a:srgbClr val="606062"/>
                </a:solidFill>
                <a:latin typeface="Open Sans Extrabold" charset="0"/>
                <a:ea typeface="Open Sans Extrabold" charset="0"/>
                <a:cs typeface="Open Sans Extrabold" charset="0"/>
              </a:rPr>
              <a:t>CONTACT</a:t>
            </a:r>
          </a:p>
        </p:txBody>
      </p:sp>
      <p:sp>
        <p:nvSpPr>
          <p:cNvPr id="7" name="Rectangle 6"/>
          <p:cNvSpPr/>
          <p:nvPr/>
        </p:nvSpPr>
        <p:spPr>
          <a:xfrm rot="10800000" flipV="1">
            <a:off x="11492409" y="7880274"/>
            <a:ext cx="1462659" cy="91416"/>
          </a:xfrm>
          <a:prstGeom prst="rect">
            <a:avLst/>
          </a:prstGeom>
          <a:solidFill>
            <a:srgbClr val="D91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6" dirty="0"/>
          </a:p>
        </p:txBody>
      </p:sp>
      <p:grpSp>
        <p:nvGrpSpPr>
          <p:cNvPr id="3" name="Grupa 2"/>
          <p:cNvGrpSpPr/>
          <p:nvPr/>
        </p:nvGrpSpPr>
        <p:grpSpPr>
          <a:xfrm>
            <a:off x="8912090" y="8992123"/>
            <a:ext cx="6672663" cy="1296000"/>
            <a:chOff x="8470379" y="8992123"/>
            <a:chExt cx="6672663" cy="1296000"/>
          </a:xfrm>
        </p:grpSpPr>
        <p:grpSp>
          <p:nvGrpSpPr>
            <p:cNvPr id="16" name="Группа 7"/>
            <p:cNvGrpSpPr/>
            <p:nvPr/>
          </p:nvGrpSpPr>
          <p:grpSpPr>
            <a:xfrm>
              <a:off x="8470379" y="8992123"/>
              <a:ext cx="1272301" cy="1296000"/>
              <a:chOff x="11807826" y="8110538"/>
              <a:chExt cx="749300" cy="762000"/>
            </a:xfrm>
            <a:solidFill>
              <a:srgbClr val="E63A3B"/>
            </a:solidFill>
          </p:grpSpPr>
          <p:sp>
            <p:nvSpPr>
              <p:cNvPr id="17" name="Freeform 402"/>
              <p:cNvSpPr>
                <a:spLocks noEditPoints="1"/>
              </p:cNvSpPr>
              <p:nvPr/>
            </p:nvSpPr>
            <p:spPr bwMode="auto">
              <a:xfrm>
                <a:off x="11807826" y="8110538"/>
                <a:ext cx="749300" cy="762000"/>
              </a:xfrm>
              <a:custGeom>
                <a:avLst/>
                <a:gdLst>
                  <a:gd name="T0" fmla="*/ 105 w 177"/>
                  <a:gd name="T1" fmla="*/ 177 h 177"/>
                  <a:gd name="T2" fmla="*/ 105 w 177"/>
                  <a:gd name="T3" fmla="*/ 177 h 177"/>
                  <a:gd name="T4" fmla="*/ 101 w 177"/>
                  <a:gd name="T5" fmla="*/ 174 h 177"/>
                  <a:gd name="T6" fmla="*/ 80 w 177"/>
                  <a:gd name="T7" fmla="*/ 97 h 177"/>
                  <a:gd name="T8" fmla="*/ 3 w 177"/>
                  <a:gd name="T9" fmla="*/ 76 h 177"/>
                  <a:gd name="T10" fmla="*/ 0 w 177"/>
                  <a:gd name="T11" fmla="*/ 72 h 177"/>
                  <a:gd name="T12" fmla="*/ 2 w 177"/>
                  <a:gd name="T13" fmla="*/ 68 h 177"/>
                  <a:gd name="T14" fmla="*/ 171 w 177"/>
                  <a:gd name="T15" fmla="*/ 1 h 177"/>
                  <a:gd name="T16" fmla="*/ 176 w 177"/>
                  <a:gd name="T17" fmla="*/ 2 h 177"/>
                  <a:gd name="T18" fmla="*/ 176 w 177"/>
                  <a:gd name="T19" fmla="*/ 6 h 177"/>
                  <a:gd name="T20" fmla="*/ 109 w 177"/>
                  <a:gd name="T21" fmla="*/ 175 h 177"/>
                  <a:gd name="T22" fmla="*/ 105 w 177"/>
                  <a:gd name="T23" fmla="*/ 177 h 177"/>
                  <a:gd name="T24" fmla="*/ 16 w 177"/>
                  <a:gd name="T25" fmla="*/ 71 h 177"/>
                  <a:gd name="T26" fmla="*/ 84 w 177"/>
                  <a:gd name="T27" fmla="*/ 90 h 177"/>
                  <a:gd name="T28" fmla="*/ 87 w 177"/>
                  <a:gd name="T29" fmla="*/ 93 h 177"/>
                  <a:gd name="T30" fmla="*/ 106 w 177"/>
                  <a:gd name="T31" fmla="*/ 161 h 177"/>
                  <a:gd name="T32" fmla="*/ 166 w 177"/>
                  <a:gd name="T33" fmla="*/ 12 h 177"/>
                  <a:gd name="T34" fmla="*/ 16 w 177"/>
                  <a:gd name="T35" fmla="*/ 7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177">
                    <a:moveTo>
                      <a:pt x="105" y="177"/>
                    </a:moveTo>
                    <a:cubicBezTo>
                      <a:pt x="105" y="177"/>
                      <a:pt x="105" y="177"/>
                      <a:pt x="105" y="177"/>
                    </a:cubicBezTo>
                    <a:cubicBezTo>
                      <a:pt x="103" y="177"/>
                      <a:pt x="102" y="176"/>
                      <a:pt x="101" y="174"/>
                    </a:cubicBezTo>
                    <a:cubicBezTo>
                      <a:pt x="80" y="97"/>
                      <a:pt x="80" y="97"/>
                      <a:pt x="80" y="97"/>
                    </a:cubicBezTo>
                    <a:cubicBezTo>
                      <a:pt x="3" y="76"/>
                      <a:pt x="3" y="76"/>
                      <a:pt x="3" y="76"/>
                    </a:cubicBezTo>
                    <a:cubicBezTo>
                      <a:pt x="1" y="75"/>
                      <a:pt x="0" y="74"/>
                      <a:pt x="0" y="72"/>
                    </a:cubicBezTo>
                    <a:cubicBezTo>
                      <a:pt x="0" y="71"/>
                      <a:pt x="1" y="69"/>
                      <a:pt x="2" y="68"/>
                    </a:cubicBezTo>
                    <a:cubicBezTo>
                      <a:pt x="171" y="1"/>
                      <a:pt x="171" y="1"/>
                      <a:pt x="171" y="1"/>
                    </a:cubicBezTo>
                    <a:cubicBezTo>
                      <a:pt x="173" y="0"/>
                      <a:pt x="174" y="1"/>
                      <a:pt x="176" y="2"/>
                    </a:cubicBezTo>
                    <a:cubicBezTo>
                      <a:pt x="177" y="3"/>
                      <a:pt x="177" y="5"/>
                      <a:pt x="176" y="6"/>
                    </a:cubicBezTo>
                    <a:cubicBezTo>
                      <a:pt x="109" y="175"/>
                      <a:pt x="109" y="175"/>
                      <a:pt x="109" y="175"/>
                    </a:cubicBezTo>
                    <a:cubicBezTo>
                      <a:pt x="108" y="176"/>
                      <a:pt x="107" y="177"/>
                      <a:pt x="105" y="177"/>
                    </a:cubicBezTo>
                    <a:moveTo>
                      <a:pt x="16" y="71"/>
                    </a:moveTo>
                    <a:cubicBezTo>
                      <a:pt x="84" y="90"/>
                      <a:pt x="84" y="90"/>
                      <a:pt x="84" y="90"/>
                    </a:cubicBezTo>
                    <a:cubicBezTo>
                      <a:pt x="86" y="91"/>
                      <a:pt x="87" y="92"/>
                      <a:pt x="87" y="93"/>
                    </a:cubicBezTo>
                    <a:cubicBezTo>
                      <a:pt x="106" y="161"/>
                      <a:pt x="106" y="161"/>
                      <a:pt x="106" y="161"/>
                    </a:cubicBezTo>
                    <a:cubicBezTo>
                      <a:pt x="166" y="12"/>
                      <a:pt x="166" y="12"/>
                      <a:pt x="166" y="12"/>
                    </a:cubicBezTo>
                    <a:lnTo>
                      <a:pt x="16"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18" name="Freeform 403"/>
              <p:cNvSpPr>
                <a:spLocks/>
              </p:cNvSpPr>
              <p:nvPr/>
            </p:nvSpPr>
            <p:spPr bwMode="auto">
              <a:xfrm>
                <a:off x="12130088" y="8120063"/>
                <a:ext cx="419100" cy="425450"/>
              </a:xfrm>
              <a:custGeom>
                <a:avLst/>
                <a:gdLst>
                  <a:gd name="T0" fmla="*/ 5 w 99"/>
                  <a:gd name="T1" fmla="*/ 99 h 99"/>
                  <a:gd name="T2" fmla="*/ 2 w 99"/>
                  <a:gd name="T3" fmla="*/ 97 h 99"/>
                  <a:gd name="T4" fmla="*/ 2 w 99"/>
                  <a:gd name="T5" fmla="*/ 92 h 99"/>
                  <a:gd name="T6" fmla="*/ 92 w 99"/>
                  <a:gd name="T7" fmla="*/ 2 h 99"/>
                  <a:gd name="T8" fmla="*/ 98 w 99"/>
                  <a:gd name="T9" fmla="*/ 2 h 99"/>
                  <a:gd name="T10" fmla="*/ 98 w 99"/>
                  <a:gd name="T11" fmla="*/ 8 h 99"/>
                  <a:gd name="T12" fmla="*/ 8 w 99"/>
                  <a:gd name="T13" fmla="*/ 97 h 99"/>
                  <a:gd name="T14" fmla="*/ 5 w 99"/>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99">
                    <a:moveTo>
                      <a:pt x="5" y="99"/>
                    </a:moveTo>
                    <a:cubicBezTo>
                      <a:pt x="4" y="99"/>
                      <a:pt x="3" y="98"/>
                      <a:pt x="2" y="97"/>
                    </a:cubicBezTo>
                    <a:cubicBezTo>
                      <a:pt x="0" y="96"/>
                      <a:pt x="0" y="93"/>
                      <a:pt x="2" y="92"/>
                    </a:cubicBezTo>
                    <a:cubicBezTo>
                      <a:pt x="92" y="2"/>
                      <a:pt x="92" y="2"/>
                      <a:pt x="92" y="2"/>
                    </a:cubicBezTo>
                    <a:cubicBezTo>
                      <a:pt x="94" y="0"/>
                      <a:pt x="96" y="0"/>
                      <a:pt x="98" y="2"/>
                    </a:cubicBezTo>
                    <a:cubicBezTo>
                      <a:pt x="99" y="4"/>
                      <a:pt x="99" y="6"/>
                      <a:pt x="98" y="8"/>
                    </a:cubicBezTo>
                    <a:cubicBezTo>
                      <a:pt x="8" y="97"/>
                      <a:pt x="8" y="97"/>
                      <a:pt x="8" y="97"/>
                    </a:cubicBezTo>
                    <a:cubicBezTo>
                      <a:pt x="7" y="98"/>
                      <a:pt x="6" y="99"/>
                      <a:pt x="5" y="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19" name="Freeform 404"/>
              <p:cNvSpPr>
                <a:spLocks/>
              </p:cNvSpPr>
              <p:nvPr/>
            </p:nvSpPr>
            <p:spPr bwMode="auto">
              <a:xfrm>
                <a:off x="12031663" y="8464551"/>
                <a:ext cx="182563" cy="180975"/>
              </a:xfrm>
              <a:custGeom>
                <a:avLst/>
                <a:gdLst>
                  <a:gd name="T0" fmla="*/ 39 w 43"/>
                  <a:gd name="T1" fmla="*/ 42 h 42"/>
                  <a:gd name="T2" fmla="*/ 38 w 43"/>
                  <a:gd name="T3" fmla="*/ 42 h 42"/>
                  <a:gd name="T4" fmla="*/ 10 w 43"/>
                  <a:gd name="T5" fmla="*/ 36 h 42"/>
                  <a:gd name="T6" fmla="*/ 6 w 43"/>
                  <a:gd name="T7" fmla="*/ 33 h 42"/>
                  <a:gd name="T8" fmla="*/ 1 w 43"/>
                  <a:gd name="T9" fmla="*/ 5 h 42"/>
                  <a:gd name="T10" fmla="*/ 4 w 43"/>
                  <a:gd name="T11" fmla="*/ 0 h 42"/>
                  <a:gd name="T12" fmla="*/ 9 w 43"/>
                  <a:gd name="T13" fmla="*/ 3 h 42"/>
                  <a:gd name="T14" fmla="*/ 14 w 43"/>
                  <a:gd name="T15" fmla="*/ 29 h 42"/>
                  <a:gd name="T16" fmla="*/ 39 w 43"/>
                  <a:gd name="T17" fmla="*/ 34 h 42"/>
                  <a:gd name="T18" fmla="*/ 43 w 43"/>
                  <a:gd name="T19" fmla="*/ 39 h 42"/>
                  <a:gd name="T20" fmla="*/ 39 w 43"/>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2">
                    <a:moveTo>
                      <a:pt x="39" y="42"/>
                    </a:moveTo>
                    <a:cubicBezTo>
                      <a:pt x="38" y="42"/>
                      <a:pt x="38" y="42"/>
                      <a:pt x="38" y="42"/>
                    </a:cubicBezTo>
                    <a:cubicBezTo>
                      <a:pt x="10" y="36"/>
                      <a:pt x="10" y="36"/>
                      <a:pt x="10" y="36"/>
                    </a:cubicBezTo>
                    <a:cubicBezTo>
                      <a:pt x="8" y="36"/>
                      <a:pt x="7" y="35"/>
                      <a:pt x="6" y="33"/>
                    </a:cubicBezTo>
                    <a:cubicBezTo>
                      <a:pt x="1" y="5"/>
                      <a:pt x="1" y="5"/>
                      <a:pt x="1" y="5"/>
                    </a:cubicBezTo>
                    <a:cubicBezTo>
                      <a:pt x="0" y="3"/>
                      <a:pt x="2" y="1"/>
                      <a:pt x="4" y="0"/>
                    </a:cubicBezTo>
                    <a:cubicBezTo>
                      <a:pt x="6" y="0"/>
                      <a:pt x="8" y="1"/>
                      <a:pt x="9" y="3"/>
                    </a:cubicBezTo>
                    <a:cubicBezTo>
                      <a:pt x="14" y="29"/>
                      <a:pt x="14" y="29"/>
                      <a:pt x="14" y="29"/>
                    </a:cubicBezTo>
                    <a:cubicBezTo>
                      <a:pt x="39" y="34"/>
                      <a:pt x="39" y="34"/>
                      <a:pt x="39" y="34"/>
                    </a:cubicBezTo>
                    <a:cubicBezTo>
                      <a:pt x="42" y="35"/>
                      <a:pt x="43" y="37"/>
                      <a:pt x="43" y="39"/>
                    </a:cubicBezTo>
                    <a:cubicBezTo>
                      <a:pt x="42" y="41"/>
                      <a:pt x="41" y="42"/>
                      <a:pt x="3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grpSp>
        <p:sp>
          <p:nvSpPr>
            <p:cNvPr id="20" name="Подзаголовок 2"/>
            <p:cNvSpPr txBox="1">
              <a:spLocks/>
            </p:cNvSpPr>
            <p:nvPr/>
          </p:nvSpPr>
          <p:spPr>
            <a:xfrm>
              <a:off x="9117546" y="9342825"/>
              <a:ext cx="6025496" cy="7029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700"/>
                </a:lnSpc>
                <a:spcBef>
                  <a:spcPts val="600"/>
                </a:spcBef>
                <a:buNone/>
              </a:pPr>
              <a:r>
                <a:rPr lang="pl-PL" sz="2400" kern="0" noProof="1">
                  <a:solidFill>
                    <a:srgbClr val="606062"/>
                  </a:solidFill>
                  <a:latin typeface="Open Sans" charset="0"/>
                  <a:ea typeface="Open Sans" charset="0"/>
                  <a:cs typeface="Open Sans" charset="0"/>
                </a:rPr>
                <a:t>poczta@klastrypolskie.pl</a:t>
              </a:r>
            </a:p>
          </p:txBody>
        </p:sp>
      </p:grpSp>
      <p:grpSp>
        <p:nvGrpSpPr>
          <p:cNvPr id="4" name="Grupa 3"/>
          <p:cNvGrpSpPr/>
          <p:nvPr/>
        </p:nvGrpSpPr>
        <p:grpSpPr>
          <a:xfrm>
            <a:off x="15790209" y="8992694"/>
            <a:ext cx="6316813" cy="1294858"/>
            <a:chOff x="15191369" y="8900998"/>
            <a:chExt cx="6316813" cy="1294858"/>
          </a:xfrm>
        </p:grpSpPr>
        <p:sp>
          <p:nvSpPr>
            <p:cNvPr id="21" name="Подзаголовок 2"/>
            <p:cNvSpPr txBox="1">
              <a:spLocks/>
            </p:cNvSpPr>
            <p:nvPr/>
          </p:nvSpPr>
          <p:spPr>
            <a:xfrm>
              <a:off x="16668405" y="9203873"/>
              <a:ext cx="4839777" cy="9447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pl-PL" sz="2400" kern="0" dirty="0">
                  <a:solidFill>
                    <a:srgbClr val="606062"/>
                  </a:solidFill>
                  <a:latin typeface="Open Sans" charset="0"/>
                  <a:ea typeface="Open Sans" charset="0"/>
                  <a:cs typeface="Open Sans" charset="0"/>
                </a:rPr>
                <a:t>Księcia Bolesława 1/3</a:t>
              </a:r>
            </a:p>
            <a:p>
              <a:pPr marL="0" indent="0" algn="ctr">
                <a:lnSpc>
                  <a:spcPct val="100000"/>
                </a:lnSpc>
                <a:spcBef>
                  <a:spcPts val="600"/>
                </a:spcBef>
                <a:buNone/>
              </a:pPr>
              <a:r>
                <a:rPr lang="pl-PL" sz="2400" kern="0" dirty="0">
                  <a:solidFill>
                    <a:srgbClr val="606062"/>
                  </a:solidFill>
                  <a:latin typeface="Open Sans" charset="0"/>
                  <a:ea typeface="Open Sans" charset="0"/>
                  <a:cs typeface="Open Sans" charset="0"/>
                </a:rPr>
                <a:t>01-452 Warszawa</a:t>
              </a:r>
            </a:p>
          </p:txBody>
        </p:sp>
        <p:grpSp>
          <p:nvGrpSpPr>
            <p:cNvPr id="23" name="Группа 32"/>
            <p:cNvGrpSpPr/>
            <p:nvPr/>
          </p:nvGrpSpPr>
          <p:grpSpPr>
            <a:xfrm>
              <a:off x="15191369" y="8900998"/>
              <a:ext cx="1428709" cy="1294858"/>
              <a:chOff x="4495800" y="6392863"/>
              <a:chExt cx="779463" cy="706438"/>
            </a:xfrm>
            <a:solidFill>
              <a:srgbClr val="E63A3B"/>
            </a:solidFill>
          </p:grpSpPr>
          <p:sp>
            <p:nvSpPr>
              <p:cNvPr id="24" name="Freeform 231"/>
              <p:cNvSpPr>
                <a:spLocks/>
              </p:cNvSpPr>
              <p:nvPr/>
            </p:nvSpPr>
            <p:spPr bwMode="auto">
              <a:xfrm>
                <a:off x="4495800" y="6684963"/>
                <a:ext cx="779463" cy="414338"/>
              </a:xfrm>
              <a:custGeom>
                <a:avLst/>
                <a:gdLst>
                  <a:gd name="T0" fmla="*/ 165 w 184"/>
                  <a:gd name="T1" fmla="*/ 96 h 96"/>
                  <a:gd name="T2" fmla="*/ 19 w 184"/>
                  <a:gd name="T3" fmla="*/ 96 h 96"/>
                  <a:gd name="T4" fmla="*/ 0 w 184"/>
                  <a:gd name="T5" fmla="*/ 77 h 96"/>
                  <a:gd name="T6" fmla="*/ 0 w 184"/>
                  <a:gd name="T7" fmla="*/ 4 h 96"/>
                  <a:gd name="T8" fmla="*/ 4 w 184"/>
                  <a:gd name="T9" fmla="*/ 0 h 96"/>
                  <a:gd name="T10" fmla="*/ 8 w 184"/>
                  <a:gd name="T11" fmla="*/ 4 h 96"/>
                  <a:gd name="T12" fmla="*/ 8 w 184"/>
                  <a:gd name="T13" fmla="*/ 77 h 96"/>
                  <a:gd name="T14" fmla="*/ 19 w 184"/>
                  <a:gd name="T15" fmla="*/ 88 h 96"/>
                  <a:gd name="T16" fmla="*/ 165 w 184"/>
                  <a:gd name="T17" fmla="*/ 88 h 96"/>
                  <a:gd name="T18" fmla="*/ 176 w 184"/>
                  <a:gd name="T19" fmla="*/ 77 h 96"/>
                  <a:gd name="T20" fmla="*/ 176 w 184"/>
                  <a:gd name="T21" fmla="*/ 8 h 96"/>
                  <a:gd name="T22" fmla="*/ 180 w 184"/>
                  <a:gd name="T23" fmla="*/ 4 h 96"/>
                  <a:gd name="T24" fmla="*/ 184 w 184"/>
                  <a:gd name="T25" fmla="*/ 8 h 96"/>
                  <a:gd name="T26" fmla="*/ 184 w 184"/>
                  <a:gd name="T27" fmla="*/ 77 h 96"/>
                  <a:gd name="T28" fmla="*/ 165 w 184"/>
                  <a:gd name="T2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96">
                    <a:moveTo>
                      <a:pt x="165" y="96"/>
                    </a:moveTo>
                    <a:cubicBezTo>
                      <a:pt x="19" y="96"/>
                      <a:pt x="19" y="96"/>
                      <a:pt x="19" y="96"/>
                    </a:cubicBezTo>
                    <a:cubicBezTo>
                      <a:pt x="8" y="96"/>
                      <a:pt x="0" y="88"/>
                      <a:pt x="0" y="77"/>
                    </a:cubicBezTo>
                    <a:cubicBezTo>
                      <a:pt x="0" y="4"/>
                      <a:pt x="0" y="4"/>
                      <a:pt x="0" y="4"/>
                    </a:cubicBezTo>
                    <a:cubicBezTo>
                      <a:pt x="0" y="2"/>
                      <a:pt x="2" y="0"/>
                      <a:pt x="4" y="0"/>
                    </a:cubicBezTo>
                    <a:cubicBezTo>
                      <a:pt x="6" y="0"/>
                      <a:pt x="8" y="2"/>
                      <a:pt x="8" y="4"/>
                    </a:cubicBezTo>
                    <a:cubicBezTo>
                      <a:pt x="8" y="77"/>
                      <a:pt x="8" y="77"/>
                      <a:pt x="8" y="77"/>
                    </a:cubicBezTo>
                    <a:cubicBezTo>
                      <a:pt x="8" y="83"/>
                      <a:pt x="13" y="88"/>
                      <a:pt x="19" y="88"/>
                    </a:cubicBezTo>
                    <a:cubicBezTo>
                      <a:pt x="165" y="88"/>
                      <a:pt x="165" y="88"/>
                      <a:pt x="165" y="88"/>
                    </a:cubicBezTo>
                    <a:cubicBezTo>
                      <a:pt x="171" y="88"/>
                      <a:pt x="176" y="83"/>
                      <a:pt x="176" y="77"/>
                    </a:cubicBezTo>
                    <a:cubicBezTo>
                      <a:pt x="176" y="8"/>
                      <a:pt x="176" y="8"/>
                      <a:pt x="176" y="8"/>
                    </a:cubicBezTo>
                    <a:cubicBezTo>
                      <a:pt x="176" y="6"/>
                      <a:pt x="178" y="4"/>
                      <a:pt x="180" y="4"/>
                    </a:cubicBezTo>
                    <a:cubicBezTo>
                      <a:pt x="182" y="4"/>
                      <a:pt x="184" y="6"/>
                      <a:pt x="184" y="8"/>
                    </a:cubicBezTo>
                    <a:cubicBezTo>
                      <a:pt x="184" y="77"/>
                      <a:pt x="184" y="77"/>
                      <a:pt x="184" y="77"/>
                    </a:cubicBezTo>
                    <a:cubicBezTo>
                      <a:pt x="184" y="88"/>
                      <a:pt x="176" y="96"/>
                      <a:pt x="165" y="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5" name="Freeform 232"/>
              <p:cNvSpPr>
                <a:spLocks/>
              </p:cNvSpPr>
              <p:nvPr/>
            </p:nvSpPr>
            <p:spPr bwMode="auto">
              <a:xfrm>
                <a:off x="4508500" y="6611938"/>
                <a:ext cx="754063" cy="288925"/>
              </a:xfrm>
              <a:custGeom>
                <a:avLst/>
                <a:gdLst>
                  <a:gd name="T0" fmla="*/ 89 w 178"/>
                  <a:gd name="T1" fmla="*/ 67 h 67"/>
                  <a:gd name="T2" fmla="*/ 72 w 178"/>
                  <a:gd name="T3" fmla="*/ 61 h 67"/>
                  <a:gd name="T4" fmla="*/ 3 w 178"/>
                  <a:gd name="T5" fmla="*/ 8 h 67"/>
                  <a:gd name="T6" fmla="*/ 2 w 178"/>
                  <a:gd name="T7" fmla="*/ 3 h 67"/>
                  <a:gd name="T8" fmla="*/ 7 w 178"/>
                  <a:gd name="T9" fmla="*/ 2 h 67"/>
                  <a:gd name="T10" fmla="*/ 76 w 178"/>
                  <a:gd name="T11" fmla="*/ 55 h 67"/>
                  <a:gd name="T12" fmla="*/ 102 w 178"/>
                  <a:gd name="T13" fmla="*/ 55 h 67"/>
                  <a:gd name="T14" fmla="*/ 171 w 178"/>
                  <a:gd name="T15" fmla="*/ 6 h 67"/>
                  <a:gd name="T16" fmla="*/ 176 w 178"/>
                  <a:gd name="T17" fmla="*/ 7 h 67"/>
                  <a:gd name="T18" fmla="*/ 175 w 178"/>
                  <a:gd name="T19" fmla="*/ 12 h 67"/>
                  <a:gd name="T20" fmla="*/ 107 w 178"/>
                  <a:gd name="T21" fmla="*/ 62 h 67"/>
                  <a:gd name="T22" fmla="*/ 89 w 178"/>
                  <a:gd name="T2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67">
                    <a:moveTo>
                      <a:pt x="89" y="67"/>
                    </a:moveTo>
                    <a:cubicBezTo>
                      <a:pt x="83" y="67"/>
                      <a:pt x="77" y="65"/>
                      <a:pt x="72" y="61"/>
                    </a:cubicBezTo>
                    <a:cubicBezTo>
                      <a:pt x="3" y="8"/>
                      <a:pt x="3" y="8"/>
                      <a:pt x="3" y="8"/>
                    </a:cubicBezTo>
                    <a:cubicBezTo>
                      <a:pt x="1" y="7"/>
                      <a:pt x="0" y="4"/>
                      <a:pt x="2" y="3"/>
                    </a:cubicBezTo>
                    <a:cubicBezTo>
                      <a:pt x="3" y="1"/>
                      <a:pt x="6" y="0"/>
                      <a:pt x="7" y="2"/>
                    </a:cubicBezTo>
                    <a:cubicBezTo>
                      <a:pt x="76" y="55"/>
                      <a:pt x="76" y="55"/>
                      <a:pt x="76" y="55"/>
                    </a:cubicBezTo>
                    <a:cubicBezTo>
                      <a:pt x="84" y="60"/>
                      <a:pt x="94" y="61"/>
                      <a:pt x="102" y="55"/>
                    </a:cubicBezTo>
                    <a:cubicBezTo>
                      <a:pt x="171" y="6"/>
                      <a:pt x="171" y="6"/>
                      <a:pt x="171" y="6"/>
                    </a:cubicBezTo>
                    <a:cubicBezTo>
                      <a:pt x="172" y="4"/>
                      <a:pt x="175" y="5"/>
                      <a:pt x="176" y="7"/>
                    </a:cubicBezTo>
                    <a:cubicBezTo>
                      <a:pt x="178" y="8"/>
                      <a:pt x="177" y="11"/>
                      <a:pt x="175" y="12"/>
                    </a:cubicBezTo>
                    <a:cubicBezTo>
                      <a:pt x="107" y="62"/>
                      <a:pt x="107" y="62"/>
                      <a:pt x="107" y="62"/>
                    </a:cubicBezTo>
                    <a:cubicBezTo>
                      <a:pt x="102" y="65"/>
                      <a:pt x="95" y="67"/>
                      <a:pt x="89" y="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6" name="Freeform 233"/>
              <p:cNvSpPr>
                <a:spLocks/>
              </p:cNvSpPr>
              <p:nvPr/>
            </p:nvSpPr>
            <p:spPr bwMode="auto">
              <a:xfrm>
                <a:off x="4864100" y="6888163"/>
                <a:ext cx="195263" cy="141288"/>
              </a:xfrm>
              <a:custGeom>
                <a:avLst/>
                <a:gdLst>
                  <a:gd name="T0" fmla="*/ 5 w 46"/>
                  <a:gd name="T1" fmla="*/ 33 h 33"/>
                  <a:gd name="T2" fmla="*/ 2 w 46"/>
                  <a:gd name="T3" fmla="*/ 31 h 33"/>
                  <a:gd name="T4" fmla="*/ 3 w 46"/>
                  <a:gd name="T5" fmla="*/ 26 h 33"/>
                  <a:gd name="T6" fmla="*/ 39 w 46"/>
                  <a:gd name="T7" fmla="*/ 2 h 33"/>
                  <a:gd name="T8" fmla="*/ 44 w 46"/>
                  <a:gd name="T9" fmla="*/ 3 h 33"/>
                  <a:gd name="T10" fmla="*/ 43 w 46"/>
                  <a:gd name="T11" fmla="*/ 8 h 33"/>
                  <a:gd name="T12" fmla="*/ 7 w 46"/>
                  <a:gd name="T13" fmla="*/ 32 h 33"/>
                  <a:gd name="T14" fmla="*/ 5 w 46"/>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3">
                    <a:moveTo>
                      <a:pt x="5" y="33"/>
                    </a:moveTo>
                    <a:cubicBezTo>
                      <a:pt x="4" y="33"/>
                      <a:pt x="2" y="32"/>
                      <a:pt x="2" y="31"/>
                    </a:cubicBezTo>
                    <a:cubicBezTo>
                      <a:pt x="0" y="29"/>
                      <a:pt x="1" y="27"/>
                      <a:pt x="3" y="26"/>
                    </a:cubicBezTo>
                    <a:cubicBezTo>
                      <a:pt x="39" y="2"/>
                      <a:pt x="39" y="2"/>
                      <a:pt x="39" y="2"/>
                    </a:cubicBezTo>
                    <a:cubicBezTo>
                      <a:pt x="41" y="0"/>
                      <a:pt x="43" y="1"/>
                      <a:pt x="44" y="3"/>
                    </a:cubicBezTo>
                    <a:cubicBezTo>
                      <a:pt x="46" y="5"/>
                      <a:pt x="45" y="7"/>
                      <a:pt x="43" y="8"/>
                    </a:cubicBezTo>
                    <a:cubicBezTo>
                      <a:pt x="7" y="32"/>
                      <a:pt x="7" y="32"/>
                      <a:pt x="7" y="32"/>
                    </a:cubicBezTo>
                    <a:cubicBezTo>
                      <a:pt x="7" y="33"/>
                      <a:pt x="6" y="33"/>
                      <a:pt x="5"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7" name="Freeform 234"/>
              <p:cNvSpPr>
                <a:spLocks/>
              </p:cNvSpPr>
              <p:nvPr/>
            </p:nvSpPr>
            <p:spPr bwMode="auto">
              <a:xfrm>
                <a:off x="4999038" y="6888163"/>
                <a:ext cx="195263" cy="141288"/>
              </a:xfrm>
              <a:custGeom>
                <a:avLst/>
                <a:gdLst>
                  <a:gd name="T0" fmla="*/ 5 w 46"/>
                  <a:gd name="T1" fmla="*/ 33 h 33"/>
                  <a:gd name="T2" fmla="*/ 2 w 46"/>
                  <a:gd name="T3" fmla="*/ 31 h 33"/>
                  <a:gd name="T4" fmla="*/ 3 w 46"/>
                  <a:gd name="T5" fmla="*/ 26 h 33"/>
                  <a:gd name="T6" fmla="*/ 39 w 46"/>
                  <a:gd name="T7" fmla="*/ 2 h 33"/>
                  <a:gd name="T8" fmla="*/ 44 w 46"/>
                  <a:gd name="T9" fmla="*/ 3 h 33"/>
                  <a:gd name="T10" fmla="*/ 43 w 46"/>
                  <a:gd name="T11" fmla="*/ 8 h 33"/>
                  <a:gd name="T12" fmla="*/ 7 w 46"/>
                  <a:gd name="T13" fmla="*/ 32 h 33"/>
                  <a:gd name="T14" fmla="*/ 5 w 46"/>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3">
                    <a:moveTo>
                      <a:pt x="5" y="33"/>
                    </a:moveTo>
                    <a:cubicBezTo>
                      <a:pt x="4" y="33"/>
                      <a:pt x="2" y="32"/>
                      <a:pt x="2" y="31"/>
                    </a:cubicBezTo>
                    <a:cubicBezTo>
                      <a:pt x="0" y="29"/>
                      <a:pt x="1" y="27"/>
                      <a:pt x="3" y="26"/>
                    </a:cubicBezTo>
                    <a:cubicBezTo>
                      <a:pt x="39" y="2"/>
                      <a:pt x="39" y="2"/>
                      <a:pt x="39" y="2"/>
                    </a:cubicBezTo>
                    <a:cubicBezTo>
                      <a:pt x="41" y="0"/>
                      <a:pt x="43" y="1"/>
                      <a:pt x="44" y="3"/>
                    </a:cubicBezTo>
                    <a:cubicBezTo>
                      <a:pt x="46" y="5"/>
                      <a:pt x="45" y="7"/>
                      <a:pt x="43" y="8"/>
                    </a:cubicBezTo>
                    <a:cubicBezTo>
                      <a:pt x="7" y="32"/>
                      <a:pt x="7" y="32"/>
                      <a:pt x="7" y="32"/>
                    </a:cubicBezTo>
                    <a:cubicBezTo>
                      <a:pt x="7" y="33"/>
                      <a:pt x="6" y="33"/>
                      <a:pt x="5"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8" name="Freeform 235"/>
              <p:cNvSpPr>
                <a:spLocks/>
              </p:cNvSpPr>
              <p:nvPr/>
            </p:nvSpPr>
            <p:spPr bwMode="auto">
              <a:xfrm>
                <a:off x="4597400" y="6392863"/>
                <a:ext cx="592138" cy="241300"/>
              </a:xfrm>
              <a:custGeom>
                <a:avLst/>
                <a:gdLst>
                  <a:gd name="T0" fmla="*/ 136 w 140"/>
                  <a:gd name="T1" fmla="*/ 56 h 56"/>
                  <a:gd name="T2" fmla="*/ 132 w 140"/>
                  <a:gd name="T3" fmla="*/ 52 h 56"/>
                  <a:gd name="T4" fmla="*/ 132 w 140"/>
                  <a:gd name="T5" fmla="*/ 26 h 56"/>
                  <a:gd name="T6" fmla="*/ 114 w 140"/>
                  <a:gd name="T7" fmla="*/ 8 h 56"/>
                  <a:gd name="T8" fmla="*/ 8 w 140"/>
                  <a:gd name="T9" fmla="*/ 8 h 56"/>
                  <a:gd name="T10" fmla="*/ 8 w 140"/>
                  <a:gd name="T11" fmla="*/ 52 h 56"/>
                  <a:gd name="T12" fmla="*/ 4 w 140"/>
                  <a:gd name="T13" fmla="*/ 56 h 56"/>
                  <a:gd name="T14" fmla="*/ 0 w 140"/>
                  <a:gd name="T15" fmla="*/ 52 h 56"/>
                  <a:gd name="T16" fmla="*/ 0 w 140"/>
                  <a:gd name="T17" fmla="*/ 4 h 56"/>
                  <a:gd name="T18" fmla="*/ 4 w 140"/>
                  <a:gd name="T19" fmla="*/ 0 h 56"/>
                  <a:gd name="T20" fmla="*/ 116 w 140"/>
                  <a:gd name="T21" fmla="*/ 0 h 56"/>
                  <a:gd name="T22" fmla="*/ 119 w 140"/>
                  <a:gd name="T23" fmla="*/ 1 h 56"/>
                  <a:gd name="T24" fmla="*/ 139 w 140"/>
                  <a:gd name="T25" fmla="*/ 21 h 56"/>
                  <a:gd name="T26" fmla="*/ 140 w 140"/>
                  <a:gd name="T27" fmla="*/ 24 h 56"/>
                  <a:gd name="T28" fmla="*/ 140 w 140"/>
                  <a:gd name="T29" fmla="*/ 52 h 56"/>
                  <a:gd name="T30" fmla="*/ 136 w 140"/>
                  <a:gd name="T3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56">
                    <a:moveTo>
                      <a:pt x="136" y="56"/>
                    </a:moveTo>
                    <a:cubicBezTo>
                      <a:pt x="134" y="56"/>
                      <a:pt x="132" y="54"/>
                      <a:pt x="132" y="52"/>
                    </a:cubicBezTo>
                    <a:cubicBezTo>
                      <a:pt x="132" y="26"/>
                      <a:pt x="132" y="26"/>
                      <a:pt x="132" y="26"/>
                    </a:cubicBezTo>
                    <a:cubicBezTo>
                      <a:pt x="114" y="8"/>
                      <a:pt x="114" y="8"/>
                      <a:pt x="114" y="8"/>
                    </a:cubicBezTo>
                    <a:cubicBezTo>
                      <a:pt x="8" y="8"/>
                      <a:pt x="8" y="8"/>
                      <a:pt x="8" y="8"/>
                    </a:cubicBezTo>
                    <a:cubicBezTo>
                      <a:pt x="8" y="52"/>
                      <a:pt x="8" y="52"/>
                      <a:pt x="8" y="52"/>
                    </a:cubicBezTo>
                    <a:cubicBezTo>
                      <a:pt x="8" y="54"/>
                      <a:pt x="6" y="56"/>
                      <a:pt x="4" y="56"/>
                    </a:cubicBezTo>
                    <a:cubicBezTo>
                      <a:pt x="2" y="56"/>
                      <a:pt x="0" y="54"/>
                      <a:pt x="0" y="52"/>
                    </a:cubicBezTo>
                    <a:cubicBezTo>
                      <a:pt x="0" y="4"/>
                      <a:pt x="0" y="4"/>
                      <a:pt x="0" y="4"/>
                    </a:cubicBezTo>
                    <a:cubicBezTo>
                      <a:pt x="0" y="2"/>
                      <a:pt x="2" y="0"/>
                      <a:pt x="4" y="0"/>
                    </a:cubicBezTo>
                    <a:cubicBezTo>
                      <a:pt x="116" y="0"/>
                      <a:pt x="116" y="0"/>
                      <a:pt x="116" y="0"/>
                    </a:cubicBezTo>
                    <a:cubicBezTo>
                      <a:pt x="117" y="0"/>
                      <a:pt x="118" y="0"/>
                      <a:pt x="119" y="1"/>
                    </a:cubicBezTo>
                    <a:cubicBezTo>
                      <a:pt x="139" y="21"/>
                      <a:pt x="139" y="21"/>
                      <a:pt x="139" y="21"/>
                    </a:cubicBezTo>
                    <a:cubicBezTo>
                      <a:pt x="140" y="22"/>
                      <a:pt x="140" y="23"/>
                      <a:pt x="140" y="24"/>
                    </a:cubicBezTo>
                    <a:cubicBezTo>
                      <a:pt x="140" y="52"/>
                      <a:pt x="140" y="52"/>
                      <a:pt x="140" y="52"/>
                    </a:cubicBezTo>
                    <a:cubicBezTo>
                      <a:pt x="140" y="54"/>
                      <a:pt x="138" y="56"/>
                      <a:pt x="136"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9" name="Freeform 236"/>
              <p:cNvSpPr>
                <a:spLocks/>
              </p:cNvSpPr>
              <p:nvPr/>
            </p:nvSpPr>
            <p:spPr bwMode="auto">
              <a:xfrm>
                <a:off x="4673600" y="6478588"/>
                <a:ext cx="269875" cy="34925"/>
              </a:xfrm>
              <a:custGeom>
                <a:avLst/>
                <a:gdLst>
                  <a:gd name="T0" fmla="*/ 60 w 64"/>
                  <a:gd name="T1" fmla="*/ 8 h 8"/>
                  <a:gd name="T2" fmla="*/ 4 w 64"/>
                  <a:gd name="T3" fmla="*/ 8 h 8"/>
                  <a:gd name="T4" fmla="*/ 0 w 64"/>
                  <a:gd name="T5" fmla="*/ 4 h 8"/>
                  <a:gd name="T6" fmla="*/ 4 w 64"/>
                  <a:gd name="T7" fmla="*/ 0 h 8"/>
                  <a:gd name="T8" fmla="*/ 60 w 64"/>
                  <a:gd name="T9" fmla="*/ 0 h 8"/>
                  <a:gd name="T10" fmla="*/ 64 w 64"/>
                  <a:gd name="T11" fmla="*/ 4 h 8"/>
                  <a:gd name="T12" fmla="*/ 60 w 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4" h="8">
                    <a:moveTo>
                      <a:pt x="60" y="8"/>
                    </a:moveTo>
                    <a:cubicBezTo>
                      <a:pt x="4" y="8"/>
                      <a:pt x="4" y="8"/>
                      <a:pt x="4" y="8"/>
                    </a:cubicBezTo>
                    <a:cubicBezTo>
                      <a:pt x="2" y="8"/>
                      <a:pt x="0" y="6"/>
                      <a:pt x="0" y="4"/>
                    </a:cubicBezTo>
                    <a:cubicBezTo>
                      <a:pt x="0" y="2"/>
                      <a:pt x="2" y="0"/>
                      <a:pt x="4" y="0"/>
                    </a:cubicBezTo>
                    <a:cubicBezTo>
                      <a:pt x="60" y="0"/>
                      <a:pt x="60" y="0"/>
                      <a:pt x="60" y="0"/>
                    </a:cubicBezTo>
                    <a:cubicBezTo>
                      <a:pt x="62" y="0"/>
                      <a:pt x="64" y="2"/>
                      <a:pt x="64" y="4"/>
                    </a:cubicBezTo>
                    <a:cubicBezTo>
                      <a:pt x="64" y="6"/>
                      <a:pt x="62" y="8"/>
                      <a:pt x="6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30" name="Freeform 237"/>
              <p:cNvSpPr>
                <a:spLocks/>
              </p:cNvSpPr>
              <p:nvPr/>
            </p:nvSpPr>
            <p:spPr bwMode="auto">
              <a:xfrm>
                <a:off x="4673600" y="6546850"/>
                <a:ext cx="269875" cy="34925"/>
              </a:xfrm>
              <a:custGeom>
                <a:avLst/>
                <a:gdLst>
                  <a:gd name="T0" fmla="*/ 60 w 64"/>
                  <a:gd name="T1" fmla="*/ 8 h 8"/>
                  <a:gd name="T2" fmla="*/ 4 w 64"/>
                  <a:gd name="T3" fmla="*/ 8 h 8"/>
                  <a:gd name="T4" fmla="*/ 0 w 64"/>
                  <a:gd name="T5" fmla="*/ 4 h 8"/>
                  <a:gd name="T6" fmla="*/ 4 w 64"/>
                  <a:gd name="T7" fmla="*/ 0 h 8"/>
                  <a:gd name="T8" fmla="*/ 60 w 64"/>
                  <a:gd name="T9" fmla="*/ 0 h 8"/>
                  <a:gd name="T10" fmla="*/ 64 w 64"/>
                  <a:gd name="T11" fmla="*/ 4 h 8"/>
                  <a:gd name="T12" fmla="*/ 60 w 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4" h="8">
                    <a:moveTo>
                      <a:pt x="60" y="8"/>
                    </a:moveTo>
                    <a:cubicBezTo>
                      <a:pt x="4" y="8"/>
                      <a:pt x="4" y="8"/>
                      <a:pt x="4" y="8"/>
                    </a:cubicBezTo>
                    <a:cubicBezTo>
                      <a:pt x="2" y="8"/>
                      <a:pt x="0" y="6"/>
                      <a:pt x="0" y="4"/>
                    </a:cubicBezTo>
                    <a:cubicBezTo>
                      <a:pt x="0" y="2"/>
                      <a:pt x="2" y="0"/>
                      <a:pt x="4" y="0"/>
                    </a:cubicBezTo>
                    <a:cubicBezTo>
                      <a:pt x="60" y="0"/>
                      <a:pt x="60" y="0"/>
                      <a:pt x="60" y="0"/>
                    </a:cubicBezTo>
                    <a:cubicBezTo>
                      <a:pt x="62" y="0"/>
                      <a:pt x="64" y="2"/>
                      <a:pt x="64" y="4"/>
                    </a:cubicBezTo>
                    <a:cubicBezTo>
                      <a:pt x="64" y="6"/>
                      <a:pt x="62" y="8"/>
                      <a:pt x="6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grpSp>
      </p:grpSp>
      <p:grpSp>
        <p:nvGrpSpPr>
          <p:cNvPr id="2" name="Grupa 1"/>
          <p:cNvGrpSpPr/>
          <p:nvPr/>
        </p:nvGrpSpPr>
        <p:grpSpPr>
          <a:xfrm>
            <a:off x="2938317" y="8992694"/>
            <a:ext cx="4826223" cy="1294858"/>
            <a:chOff x="2857720" y="8992694"/>
            <a:chExt cx="4826223" cy="1294858"/>
          </a:xfrm>
        </p:grpSpPr>
        <p:sp>
          <p:nvSpPr>
            <p:cNvPr id="22" name="Подзаголовок 2"/>
            <p:cNvSpPr txBox="1">
              <a:spLocks/>
            </p:cNvSpPr>
            <p:nvPr/>
          </p:nvSpPr>
          <p:spPr>
            <a:xfrm>
              <a:off x="3491289" y="9369460"/>
              <a:ext cx="4192654" cy="68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700"/>
                </a:lnSpc>
                <a:spcBef>
                  <a:spcPts val="600"/>
                </a:spcBef>
                <a:buNone/>
              </a:pPr>
              <a:r>
                <a:rPr lang="pl-PL" sz="2400" kern="0" dirty="0">
                  <a:solidFill>
                    <a:srgbClr val="606062"/>
                  </a:solidFill>
                  <a:latin typeface="Open Sans" charset="0"/>
                  <a:ea typeface="Open Sans" charset="0"/>
                  <a:cs typeface="Open Sans" charset="0"/>
                </a:rPr>
                <a:t>+48 884881891</a:t>
              </a:r>
            </a:p>
          </p:txBody>
        </p:sp>
        <p:grpSp>
          <p:nvGrpSpPr>
            <p:cNvPr id="31" name="Группа 548"/>
            <p:cNvGrpSpPr/>
            <p:nvPr/>
          </p:nvGrpSpPr>
          <p:grpSpPr>
            <a:xfrm>
              <a:off x="2857720" y="8992694"/>
              <a:ext cx="772470" cy="1294858"/>
              <a:chOff x="5895975" y="1798638"/>
              <a:chExt cx="441325" cy="739775"/>
            </a:xfrm>
            <a:solidFill>
              <a:srgbClr val="E63A3B"/>
            </a:solidFill>
          </p:grpSpPr>
          <p:sp>
            <p:nvSpPr>
              <p:cNvPr id="32" name="Freeform 17"/>
              <p:cNvSpPr>
                <a:spLocks/>
              </p:cNvSpPr>
              <p:nvPr/>
            </p:nvSpPr>
            <p:spPr bwMode="auto">
              <a:xfrm>
                <a:off x="6019800" y="1919288"/>
                <a:ext cx="96838" cy="93663"/>
              </a:xfrm>
              <a:custGeom>
                <a:avLst/>
                <a:gdLst>
                  <a:gd name="T0" fmla="*/ 4 w 23"/>
                  <a:gd name="T1" fmla="*/ 22 h 22"/>
                  <a:gd name="T2" fmla="*/ 1 w 23"/>
                  <a:gd name="T3" fmla="*/ 21 h 22"/>
                  <a:gd name="T4" fmla="*/ 1 w 23"/>
                  <a:gd name="T5" fmla="*/ 16 h 22"/>
                  <a:gd name="T6" fmla="*/ 15 w 23"/>
                  <a:gd name="T7" fmla="*/ 2 h 22"/>
                  <a:gd name="T8" fmla="*/ 21 w 23"/>
                  <a:gd name="T9" fmla="*/ 2 h 22"/>
                  <a:gd name="T10" fmla="*/ 21 w 23"/>
                  <a:gd name="T11" fmla="*/ 7 h 22"/>
                  <a:gd name="T12" fmla="*/ 7 w 23"/>
                  <a:gd name="T13" fmla="*/ 21 h 22"/>
                  <a:gd name="T14" fmla="*/ 4 w 2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4" y="22"/>
                    </a:moveTo>
                    <a:cubicBezTo>
                      <a:pt x="3" y="22"/>
                      <a:pt x="2" y="22"/>
                      <a:pt x="1" y="21"/>
                    </a:cubicBezTo>
                    <a:cubicBezTo>
                      <a:pt x="0" y="20"/>
                      <a:pt x="0" y="17"/>
                      <a:pt x="1" y="16"/>
                    </a:cubicBezTo>
                    <a:cubicBezTo>
                      <a:pt x="15" y="2"/>
                      <a:pt x="15" y="2"/>
                      <a:pt x="15" y="2"/>
                    </a:cubicBezTo>
                    <a:cubicBezTo>
                      <a:pt x="17" y="0"/>
                      <a:pt x="19" y="0"/>
                      <a:pt x="21" y="2"/>
                    </a:cubicBezTo>
                    <a:cubicBezTo>
                      <a:pt x="23" y="3"/>
                      <a:pt x="23" y="6"/>
                      <a:pt x="21" y="7"/>
                    </a:cubicBezTo>
                    <a:cubicBezTo>
                      <a:pt x="7" y="21"/>
                      <a:pt x="7" y="21"/>
                      <a:pt x="7" y="21"/>
                    </a:cubicBezTo>
                    <a:cubicBezTo>
                      <a:pt x="6" y="22"/>
                      <a:pt x="5" y="22"/>
                      <a:pt x="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33" name="Freeform 18"/>
              <p:cNvSpPr>
                <a:spLocks/>
              </p:cNvSpPr>
              <p:nvPr/>
            </p:nvSpPr>
            <p:spPr bwMode="auto">
              <a:xfrm>
                <a:off x="6053138" y="1939926"/>
                <a:ext cx="144463" cy="146050"/>
              </a:xfrm>
              <a:custGeom>
                <a:avLst/>
                <a:gdLst>
                  <a:gd name="T0" fmla="*/ 5 w 34"/>
                  <a:gd name="T1" fmla="*/ 34 h 34"/>
                  <a:gd name="T2" fmla="*/ 2 w 34"/>
                  <a:gd name="T3" fmla="*/ 33 h 34"/>
                  <a:gd name="T4" fmla="*/ 2 w 34"/>
                  <a:gd name="T5" fmla="*/ 27 h 34"/>
                  <a:gd name="T6" fmla="*/ 27 w 34"/>
                  <a:gd name="T7" fmla="*/ 2 h 34"/>
                  <a:gd name="T8" fmla="*/ 33 w 34"/>
                  <a:gd name="T9" fmla="*/ 2 h 34"/>
                  <a:gd name="T10" fmla="*/ 33 w 34"/>
                  <a:gd name="T11" fmla="*/ 7 h 34"/>
                  <a:gd name="T12" fmla="*/ 7 w 34"/>
                  <a:gd name="T13" fmla="*/ 33 h 34"/>
                  <a:gd name="T14" fmla="*/ 5 w 34"/>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4">
                    <a:moveTo>
                      <a:pt x="5" y="34"/>
                    </a:moveTo>
                    <a:cubicBezTo>
                      <a:pt x="3" y="34"/>
                      <a:pt x="2" y="34"/>
                      <a:pt x="2" y="33"/>
                    </a:cubicBezTo>
                    <a:cubicBezTo>
                      <a:pt x="0" y="31"/>
                      <a:pt x="0" y="29"/>
                      <a:pt x="2" y="27"/>
                    </a:cubicBezTo>
                    <a:cubicBezTo>
                      <a:pt x="27" y="2"/>
                      <a:pt x="27" y="2"/>
                      <a:pt x="27" y="2"/>
                    </a:cubicBezTo>
                    <a:cubicBezTo>
                      <a:pt x="29" y="0"/>
                      <a:pt x="31" y="0"/>
                      <a:pt x="33" y="2"/>
                    </a:cubicBezTo>
                    <a:cubicBezTo>
                      <a:pt x="34" y="3"/>
                      <a:pt x="34" y="6"/>
                      <a:pt x="33" y="7"/>
                    </a:cubicBezTo>
                    <a:cubicBezTo>
                      <a:pt x="7" y="33"/>
                      <a:pt x="7" y="33"/>
                      <a:pt x="7" y="33"/>
                    </a:cubicBezTo>
                    <a:cubicBezTo>
                      <a:pt x="7" y="34"/>
                      <a:pt x="6" y="34"/>
                      <a:pt x="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34" name="Oval 22"/>
              <p:cNvSpPr>
                <a:spLocks noChangeArrowheads="1"/>
              </p:cNvSpPr>
              <p:nvPr/>
            </p:nvSpPr>
            <p:spPr bwMode="auto">
              <a:xfrm>
                <a:off x="6083300" y="2417763"/>
                <a:ext cx="66675"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35" name="Freeform 23"/>
              <p:cNvSpPr>
                <a:spLocks noEditPoints="1"/>
              </p:cNvSpPr>
              <p:nvPr/>
            </p:nvSpPr>
            <p:spPr bwMode="auto">
              <a:xfrm>
                <a:off x="5895975" y="1798638"/>
                <a:ext cx="441325" cy="739775"/>
              </a:xfrm>
              <a:custGeom>
                <a:avLst/>
                <a:gdLst>
                  <a:gd name="T0" fmla="*/ 87 w 104"/>
                  <a:gd name="T1" fmla="*/ 172 h 172"/>
                  <a:gd name="T2" fmla="*/ 17 w 104"/>
                  <a:gd name="T3" fmla="*/ 172 h 172"/>
                  <a:gd name="T4" fmla="*/ 0 w 104"/>
                  <a:gd name="T5" fmla="*/ 155 h 172"/>
                  <a:gd name="T6" fmla="*/ 0 w 104"/>
                  <a:gd name="T7" fmla="*/ 17 h 172"/>
                  <a:gd name="T8" fmla="*/ 17 w 104"/>
                  <a:gd name="T9" fmla="*/ 0 h 172"/>
                  <a:gd name="T10" fmla="*/ 87 w 104"/>
                  <a:gd name="T11" fmla="*/ 0 h 172"/>
                  <a:gd name="T12" fmla="*/ 104 w 104"/>
                  <a:gd name="T13" fmla="*/ 17 h 172"/>
                  <a:gd name="T14" fmla="*/ 104 w 104"/>
                  <a:gd name="T15" fmla="*/ 155 h 172"/>
                  <a:gd name="T16" fmla="*/ 87 w 104"/>
                  <a:gd name="T17" fmla="*/ 172 h 172"/>
                  <a:gd name="T18" fmla="*/ 17 w 104"/>
                  <a:gd name="T19" fmla="*/ 8 h 172"/>
                  <a:gd name="T20" fmla="*/ 8 w 104"/>
                  <a:gd name="T21" fmla="*/ 17 h 172"/>
                  <a:gd name="T22" fmla="*/ 8 w 104"/>
                  <a:gd name="T23" fmla="*/ 155 h 172"/>
                  <a:gd name="T24" fmla="*/ 17 w 104"/>
                  <a:gd name="T25" fmla="*/ 164 h 172"/>
                  <a:gd name="T26" fmla="*/ 87 w 104"/>
                  <a:gd name="T27" fmla="*/ 164 h 172"/>
                  <a:gd name="T28" fmla="*/ 96 w 104"/>
                  <a:gd name="T29" fmla="*/ 155 h 172"/>
                  <a:gd name="T30" fmla="*/ 96 w 104"/>
                  <a:gd name="T31" fmla="*/ 17 h 172"/>
                  <a:gd name="T32" fmla="*/ 87 w 104"/>
                  <a:gd name="T33" fmla="*/ 8 h 172"/>
                  <a:gd name="T34" fmla="*/ 17 w 104"/>
                  <a:gd name="T35" fmla="*/ 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72">
                    <a:moveTo>
                      <a:pt x="87" y="172"/>
                    </a:moveTo>
                    <a:cubicBezTo>
                      <a:pt x="17" y="172"/>
                      <a:pt x="17" y="172"/>
                      <a:pt x="17" y="172"/>
                    </a:cubicBezTo>
                    <a:cubicBezTo>
                      <a:pt x="8" y="172"/>
                      <a:pt x="0" y="164"/>
                      <a:pt x="0" y="155"/>
                    </a:cubicBezTo>
                    <a:cubicBezTo>
                      <a:pt x="0" y="17"/>
                      <a:pt x="0" y="17"/>
                      <a:pt x="0" y="17"/>
                    </a:cubicBezTo>
                    <a:cubicBezTo>
                      <a:pt x="0" y="8"/>
                      <a:pt x="8" y="0"/>
                      <a:pt x="17" y="0"/>
                    </a:cubicBezTo>
                    <a:cubicBezTo>
                      <a:pt x="87" y="0"/>
                      <a:pt x="87" y="0"/>
                      <a:pt x="87" y="0"/>
                    </a:cubicBezTo>
                    <a:cubicBezTo>
                      <a:pt x="96" y="0"/>
                      <a:pt x="104" y="8"/>
                      <a:pt x="104" y="17"/>
                    </a:cubicBezTo>
                    <a:cubicBezTo>
                      <a:pt x="104" y="155"/>
                      <a:pt x="104" y="155"/>
                      <a:pt x="104" y="155"/>
                    </a:cubicBezTo>
                    <a:cubicBezTo>
                      <a:pt x="104" y="164"/>
                      <a:pt x="96" y="172"/>
                      <a:pt x="87" y="172"/>
                    </a:cubicBezTo>
                    <a:moveTo>
                      <a:pt x="17" y="8"/>
                    </a:moveTo>
                    <a:cubicBezTo>
                      <a:pt x="12" y="8"/>
                      <a:pt x="8" y="12"/>
                      <a:pt x="8" y="17"/>
                    </a:cubicBezTo>
                    <a:cubicBezTo>
                      <a:pt x="8" y="155"/>
                      <a:pt x="8" y="155"/>
                      <a:pt x="8" y="155"/>
                    </a:cubicBezTo>
                    <a:cubicBezTo>
                      <a:pt x="8" y="160"/>
                      <a:pt x="12" y="164"/>
                      <a:pt x="17" y="164"/>
                    </a:cubicBezTo>
                    <a:cubicBezTo>
                      <a:pt x="87" y="164"/>
                      <a:pt x="87" y="164"/>
                      <a:pt x="87" y="164"/>
                    </a:cubicBezTo>
                    <a:cubicBezTo>
                      <a:pt x="92" y="164"/>
                      <a:pt x="96" y="160"/>
                      <a:pt x="96" y="155"/>
                    </a:cubicBezTo>
                    <a:cubicBezTo>
                      <a:pt x="96" y="17"/>
                      <a:pt x="96" y="17"/>
                      <a:pt x="96" y="17"/>
                    </a:cubicBezTo>
                    <a:cubicBezTo>
                      <a:pt x="96" y="12"/>
                      <a:pt x="92" y="8"/>
                      <a:pt x="87" y="8"/>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36" name="Freeform 24"/>
              <p:cNvSpPr>
                <a:spLocks/>
              </p:cNvSpPr>
              <p:nvPr/>
            </p:nvSpPr>
            <p:spPr bwMode="auto">
              <a:xfrm>
                <a:off x="5972175" y="2090738"/>
                <a:ext cx="327025" cy="309563"/>
              </a:xfrm>
              <a:custGeom>
                <a:avLst/>
                <a:gdLst>
                  <a:gd name="T0" fmla="*/ 72 w 77"/>
                  <a:gd name="T1" fmla="*/ 72 h 72"/>
                  <a:gd name="T2" fmla="*/ 4 w 77"/>
                  <a:gd name="T3" fmla="*/ 72 h 72"/>
                  <a:gd name="T4" fmla="*/ 0 w 77"/>
                  <a:gd name="T5" fmla="*/ 68 h 72"/>
                  <a:gd name="T6" fmla="*/ 4 w 77"/>
                  <a:gd name="T7" fmla="*/ 64 h 72"/>
                  <a:gd name="T8" fmla="*/ 69 w 77"/>
                  <a:gd name="T9" fmla="*/ 64 h 72"/>
                  <a:gd name="T10" fmla="*/ 69 w 77"/>
                  <a:gd name="T11" fmla="*/ 4 h 72"/>
                  <a:gd name="T12" fmla="*/ 73 w 77"/>
                  <a:gd name="T13" fmla="*/ 0 h 72"/>
                  <a:gd name="T14" fmla="*/ 77 w 77"/>
                  <a:gd name="T15" fmla="*/ 4 h 72"/>
                  <a:gd name="T16" fmla="*/ 77 w 77"/>
                  <a:gd name="T17" fmla="*/ 68 h 72"/>
                  <a:gd name="T18" fmla="*/ 72 w 77"/>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2">
                    <a:moveTo>
                      <a:pt x="72" y="72"/>
                    </a:moveTo>
                    <a:cubicBezTo>
                      <a:pt x="4" y="72"/>
                      <a:pt x="4" y="72"/>
                      <a:pt x="4" y="72"/>
                    </a:cubicBezTo>
                    <a:cubicBezTo>
                      <a:pt x="2" y="72"/>
                      <a:pt x="0" y="70"/>
                      <a:pt x="0" y="68"/>
                    </a:cubicBezTo>
                    <a:cubicBezTo>
                      <a:pt x="0" y="66"/>
                      <a:pt x="2" y="64"/>
                      <a:pt x="4" y="64"/>
                    </a:cubicBezTo>
                    <a:cubicBezTo>
                      <a:pt x="69" y="64"/>
                      <a:pt x="69" y="64"/>
                      <a:pt x="69" y="64"/>
                    </a:cubicBezTo>
                    <a:cubicBezTo>
                      <a:pt x="69" y="4"/>
                      <a:pt x="69" y="4"/>
                      <a:pt x="69" y="4"/>
                    </a:cubicBezTo>
                    <a:cubicBezTo>
                      <a:pt x="69" y="2"/>
                      <a:pt x="71" y="0"/>
                      <a:pt x="73" y="0"/>
                    </a:cubicBezTo>
                    <a:cubicBezTo>
                      <a:pt x="75" y="0"/>
                      <a:pt x="77" y="2"/>
                      <a:pt x="77" y="4"/>
                    </a:cubicBezTo>
                    <a:cubicBezTo>
                      <a:pt x="77" y="68"/>
                      <a:pt x="77" y="68"/>
                      <a:pt x="77" y="68"/>
                    </a:cubicBezTo>
                    <a:cubicBezTo>
                      <a:pt x="77" y="70"/>
                      <a:pt x="74" y="72"/>
                      <a:pt x="72" y="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grpSp>
      </p:grpSp>
      <p:pic>
        <p:nvPicPr>
          <p:cNvPr id="39" name="Symbol zastępczy obrazu 38"/>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587" t="23024" r="2306" b="40303"/>
          <a:stretch/>
        </p:blipFill>
        <p:spPr>
          <a:xfrm>
            <a:off x="0" y="0"/>
            <a:ext cx="24377650" cy="5959475"/>
          </a:xfrm>
        </p:spPr>
      </p:pic>
      <p:pic>
        <p:nvPicPr>
          <p:cNvPr id="37" name="Obraz 36">
            <a:extLst>
              <a:ext uri="{FF2B5EF4-FFF2-40B4-BE49-F238E27FC236}">
                <a16:creationId xmlns:a16="http://schemas.microsoft.com/office/drawing/2014/main" id="{E2D6ACBD-666D-46F9-AE76-FCE73B28480D}"/>
              </a:ext>
            </a:extLst>
          </p:cNvPr>
          <p:cNvPicPr>
            <a:picLocks noChangeAspect="1"/>
          </p:cNvPicPr>
          <p:nvPr/>
        </p:nvPicPr>
        <p:blipFill>
          <a:blip r:embed="rId3">
            <a:alphaModFix amt="73000"/>
          </a:blip>
          <a:stretch>
            <a:fillRect/>
          </a:stretch>
        </p:blipFill>
        <p:spPr bwMode="auto">
          <a:xfrm>
            <a:off x="10091846" y="10921870"/>
            <a:ext cx="4076893" cy="2507289"/>
          </a:xfrm>
          <a:prstGeom prst="rect">
            <a:avLst/>
          </a:prstGeom>
          <a:noFill/>
        </p:spPr>
      </p:pic>
    </p:spTree>
    <p:extLst>
      <p:ext uri="{BB962C8B-B14F-4D97-AF65-F5344CB8AC3E}">
        <p14:creationId xmlns:p14="http://schemas.microsoft.com/office/powerpoint/2010/main" val="262452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73592" y="642354"/>
            <a:ext cx="8662358" cy="12359104"/>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6391625-97AC-4F1C-A28B-5836F81B8737}"/>
              </a:ext>
            </a:extLst>
          </p:cNvPr>
          <p:cNvSpPr>
            <a:spLocks noGrp="1"/>
          </p:cNvSpPr>
          <p:nvPr>
            <p:ph type="title"/>
          </p:nvPr>
        </p:nvSpPr>
        <p:spPr>
          <a:xfrm>
            <a:off x="1348122" y="1828800"/>
            <a:ext cx="7313295" cy="5775158"/>
          </a:xfrm>
        </p:spPr>
        <p:txBody>
          <a:bodyPr vert="horz" lIns="91440" tIns="45720" rIns="91440" bIns="45720" rtlCol="0" anchor="b">
            <a:normAutofit/>
          </a:bodyPr>
          <a:lstStyle/>
          <a:p>
            <a:pPr defTabSz="914400"/>
            <a:r>
              <a:rPr lang="en-US" sz="4600" i="1" kern="1200" dirty="0">
                <a:solidFill>
                  <a:srgbClr val="FFFFFF"/>
                </a:solidFill>
                <a:latin typeface="Open Sans Semibold"/>
              </a:rPr>
              <a:t>„C</a:t>
            </a:r>
            <a:r>
              <a:rPr lang="en-US" sz="4600" kern="1200" dirty="0">
                <a:solidFill>
                  <a:srgbClr val="FFFFFF"/>
                </a:solidFill>
                <a:latin typeface="Open Sans Semibold"/>
              </a:rPr>
              <a:t>lusters increasing the productivity of the companies in the cluster, by driving innovation in the field, and by stimulating new businesses in the field.</a:t>
            </a:r>
            <a:r>
              <a:rPr lang="en-US" sz="4600" i="1" kern="1200" dirty="0">
                <a:solidFill>
                  <a:srgbClr val="FFFFFF"/>
                </a:solidFill>
                <a:latin typeface="Open Sans Semibold"/>
              </a:rPr>
              <a:t>" </a:t>
            </a:r>
            <a:br>
              <a:rPr lang="en-US" sz="4600" i="1" kern="1200" dirty="0">
                <a:solidFill>
                  <a:srgbClr val="FFFFFF"/>
                </a:solidFill>
                <a:latin typeface="Open Sans Semibold"/>
              </a:rPr>
            </a:br>
            <a:endParaRPr lang="en-US" sz="4600" kern="1200" dirty="0">
              <a:solidFill>
                <a:srgbClr val="FFFFFF"/>
              </a:solidFill>
              <a:latin typeface="Open Sans Semibold"/>
            </a:endParaRPr>
          </a:p>
        </p:txBody>
      </p:sp>
      <p:sp>
        <p:nvSpPr>
          <p:cNvPr id="3" name="Symbol zastępczy zawartości 2">
            <a:extLst>
              <a:ext uri="{FF2B5EF4-FFF2-40B4-BE49-F238E27FC236}">
                <a16:creationId xmlns:a16="http://schemas.microsoft.com/office/drawing/2014/main" id="{3840E04E-E9F5-45A2-802F-AADEEB15E67C}"/>
              </a:ext>
            </a:extLst>
          </p:cNvPr>
          <p:cNvSpPr>
            <a:spLocks noGrp="1"/>
          </p:cNvSpPr>
          <p:nvPr>
            <p:ph idx="1"/>
          </p:nvPr>
        </p:nvSpPr>
        <p:spPr>
          <a:xfrm>
            <a:off x="1348122" y="8341002"/>
            <a:ext cx="7313295" cy="3051194"/>
          </a:xfrm>
        </p:spPr>
        <p:txBody>
          <a:bodyPr vert="horz" lIns="91440" tIns="45720" rIns="91440" bIns="45720" rtlCol="0">
            <a:normAutofit/>
          </a:bodyPr>
          <a:lstStyle/>
          <a:p>
            <a:pPr defTabSz="914400">
              <a:spcBef>
                <a:spcPts val="1000"/>
              </a:spcBef>
            </a:pPr>
            <a:r>
              <a:rPr lang="en-US" sz="4000" kern="1200" dirty="0">
                <a:solidFill>
                  <a:srgbClr val="FFFFFF"/>
                </a:solidFill>
                <a:latin typeface="+mj-lt"/>
                <a:ea typeface="+mn-ea"/>
                <a:cs typeface="+mn-cs"/>
              </a:rPr>
              <a:t>Michael Porter</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81631" y="7820534"/>
            <a:ext cx="517223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Obraz 3">
            <a:extLst>
              <a:ext uri="{FF2B5EF4-FFF2-40B4-BE49-F238E27FC236}">
                <a16:creationId xmlns:a16="http://schemas.microsoft.com/office/drawing/2014/main" id="{2AF8F2C1-BCB4-4110-B7F7-CA3BDA42A1C8}"/>
              </a:ext>
            </a:extLst>
          </p:cNvPr>
          <p:cNvPicPr>
            <a:picLocks noChangeAspect="1"/>
          </p:cNvPicPr>
          <p:nvPr/>
        </p:nvPicPr>
        <p:blipFill>
          <a:blip r:embed="rId2">
            <a:alphaModFix amt="73000"/>
          </a:blip>
          <a:stretch>
            <a:fillRect/>
          </a:stretch>
        </p:blipFill>
        <p:spPr bwMode="auto">
          <a:xfrm>
            <a:off x="19041478" y="642354"/>
            <a:ext cx="4495494" cy="2764729"/>
          </a:xfrm>
          <a:prstGeom prst="rect">
            <a:avLst/>
          </a:prstGeom>
          <a:noFill/>
        </p:spPr>
      </p:pic>
      <p:pic>
        <p:nvPicPr>
          <p:cNvPr id="7" name="Picture 2" descr="Znalezione obrazy dla zapytania mapa terenu">
            <a:extLst>
              <a:ext uri="{FF2B5EF4-FFF2-40B4-BE49-F238E27FC236}">
                <a16:creationId xmlns:a16="http://schemas.microsoft.com/office/drawing/2014/main" id="{56009246-4434-4740-91BE-0A21FA63F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3137" y="5467584"/>
            <a:ext cx="13393553" cy="7533874"/>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a 7" descr="Fabryka">
            <a:extLst>
              <a:ext uri="{FF2B5EF4-FFF2-40B4-BE49-F238E27FC236}">
                <a16:creationId xmlns:a16="http://schemas.microsoft.com/office/drawing/2014/main" id="{FDB47DAC-114A-4F12-BFDB-2010CB227A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041478" y="10019363"/>
            <a:ext cx="914400" cy="914400"/>
          </a:xfrm>
          <a:prstGeom prst="rect">
            <a:avLst/>
          </a:prstGeom>
        </p:spPr>
      </p:pic>
      <p:pic>
        <p:nvPicPr>
          <p:cNvPr id="10" name="Grafika 9" descr="Budynek">
            <a:extLst>
              <a:ext uri="{FF2B5EF4-FFF2-40B4-BE49-F238E27FC236}">
                <a16:creationId xmlns:a16="http://schemas.microsoft.com/office/drawing/2014/main" id="{F7DE27F3-C33D-459D-92AF-CE7F127282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75400" y="7688767"/>
            <a:ext cx="914400" cy="914400"/>
          </a:xfrm>
          <a:prstGeom prst="rect">
            <a:avLst/>
          </a:prstGeom>
        </p:spPr>
      </p:pic>
      <p:pic>
        <p:nvPicPr>
          <p:cNvPr id="12" name="Grafika 11" descr="Miasto">
            <a:extLst>
              <a:ext uri="{FF2B5EF4-FFF2-40B4-BE49-F238E27FC236}">
                <a16:creationId xmlns:a16="http://schemas.microsoft.com/office/drawing/2014/main" id="{99500B9C-B2BA-4F7B-BFE3-987E28EB89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559392" y="8411312"/>
            <a:ext cx="914400" cy="914400"/>
          </a:xfrm>
          <a:prstGeom prst="rect">
            <a:avLst/>
          </a:prstGeom>
        </p:spPr>
      </p:pic>
      <p:pic>
        <p:nvPicPr>
          <p:cNvPr id="13" name="Grafika 12" descr="Klasa">
            <a:extLst>
              <a:ext uri="{FF2B5EF4-FFF2-40B4-BE49-F238E27FC236}">
                <a16:creationId xmlns:a16="http://schemas.microsoft.com/office/drawing/2014/main" id="{D2220ADE-26C8-4BDD-8B8F-60AD91B0667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283464" y="8168262"/>
            <a:ext cx="914400" cy="914400"/>
          </a:xfrm>
          <a:prstGeom prst="rect">
            <a:avLst/>
          </a:prstGeom>
        </p:spPr>
      </p:pic>
      <p:pic>
        <p:nvPicPr>
          <p:cNvPr id="14" name="Grafika 13" descr="Fabryka">
            <a:extLst>
              <a:ext uri="{FF2B5EF4-FFF2-40B4-BE49-F238E27FC236}">
                <a16:creationId xmlns:a16="http://schemas.microsoft.com/office/drawing/2014/main" id="{F0F0443C-6BD6-482B-97DA-B0AA0F5253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66177" y="9562163"/>
            <a:ext cx="914400" cy="914400"/>
          </a:xfrm>
          <a:prstGeom prst="rect">
            <a:avLst/>
          </a:prstGeom>
        </p:spPr>
      </p:pic>
      <p:pic>
        <p:nvPicPr>
          <p:cNvPr id="15" name="Grafika 14" descr="Fabryka">
            <a:extLst>
              <a:ext uri="{FF2B5EF4-FFF2-40B4-BE49-F238E27FC236}">
                <a16:creationId xmlns:a16="http://schemas.microsoft.com/office/drawing/2014/main" id="{4B93D8F0-0D17-4142-98C5-315DB5C70E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465441" y="5787291"/>
            <a:ext cx="914400" cy="914400"/>
          </a:xfrm>
          <a:prstGeom prst="rect">
            <a:avLst/>
          </a:prstGeom>
        </p:spPr>
      </p:pic>
      <p:pic>
        <p:nvPicPr>
          <p:cNvPr id="16" name="Grafika 15" descr="Fabryka">
            <a:extLst>
              <a:ext uri="{FF2B5EF4-FFF2-40B4-BE49-F238E27FC236}">
                <a16:creationId xmlns:a16="http://schemas.microsoft.com/office/drawing/2014/main" id="{BEF0E0DA-C63C-4D6E-8114-E11F832517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10963" y="6999659"/>
            <a:ext cx="914400" cy="914400"/>
          </a:xfrm>
          <a:prstGeom prst="rect">
            <a:avLst/>
          </a:prstGeom>
        </p:spPr>
      </p:pic>
      <p:pic>
        <p:nvPicPr>
          <p:cNvPr id="17" name="Grafika 16" descr="Fabryka">
            <a:extLst>
              <a:ext uri="{FF2B5EF4-FFF2-40B4-BE49-F238E27FC236}">
                <a16:creationId xmlns:a16="http://schemas.microsoft.com/office/drawing/2014/main" id="{6120F336-AA8E-4C52-8779-4CBFE861DC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298158" y="9199750"/>
            <a:ext cx="914400" cy="914400"/>
          </a:xfrm>
          <a:prstGeom prst="rect">
            <a:avLst/>
          </a:prstGeom>
        </p:spPr>
      </p:pic>
      <p:pic>
        <p:nvPicPr>
          <p:cNvPr id="18" name="Grafika 17" descr="Fabryka">
            <a:extLst>
              <a:ext uri="{FF2B5EF4-FFF2-40B4-BE49-F238E27FC236}">
                <a16:creationId xmlns:a16="http://schemas.microsoft.com/office/drawing/2014/main" id="{773E18BB-42DA-4C7D-A9B6-C2C1C17AF4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40958" y="10584359"/>
            <a:ext cx="914400" cy="914400"/>
          </a:xfrm>
          <a:prstGeom prst="rect">
            <a:avLst/>
          </a:prstGeom>
        </p:spPr>
      </p:pic>
      <p:pic>
        <p:nvPicPr>
          <p:cNvPr id="19" name="Grafika 18" descr="Klasa">
            <a:extLst>
              <a:ext uri="{FF2B5EF4-FFF2-40B4-BE49-F238E27FC236}">
                <a16:creationId xmlns:a16="http://schemas.microsoft.com/office/drawing/2014/main" id="{A0834940-5122-459E-BC78-D113D864D0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791295" y="6701691"/>
            <a:ext cx="914400" cy="914400"/>
          </a:xfrm>
          <a:prstGeom prst="rect">
            <a:avLst/>
          </a:prstGeom>
        </p:spPr>
      </p:pic>
      <p:pic>
        <p:nvPicPr>
          <p:cNvPr id="20" name="Grafika 19" descr="Klasa">
            <a:extLst>
              <a:ext uri="{FF2B5EF4-FFF2-40B4-BE49-F238E27FC236}">
                <a16:creationId xmlns:a16="http://schemas.microsoft.com/office/drawing/2014/main" id="{01369D67-0EE1-427C-9CD1-B1236F8545A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241998" y="10476563"/>
            <a:ext cx="914400" cy="914400"/>
          </a:xfrm>
          <a:prstGeom prst="rect">
            <a:avLst/>
          </a:prstGeom>
        </p:spPr>
      </p:pic>
      <p:pic>
        <p:nvPicPr>
          <p:cNvPr id="21" name="Symbol zastępczy zawartości 20" descr="Marketing">
            <a:extLst>
              <a:ext uri="{FF2B5EF4-FFF2-40B4-BE49-F238E27FC236}">
                <a16:creationId xmlns:a16="http://schemas.microsoft.com/office/drawing/2014/main" id="{A3B1B9BB-C8A1-40B5-9BBB-993D9F3EA0F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7567007" y="8818280"/>
            <a:ext cx="1178782" cy="1178782"/>
          </a:xfrm>
          <a:prstGeom prst="rect">
            <a:avLst/>
          </a:prstGeom>
        </p:spPr>
      </p:pic>
      <p:sp>
        <p:nvSpPr>
          <p:cNvPr id="22" name="Symbol zastępczy tekstu 3">
            <a:extLst>
              <a:ext uri="{FF2B5EF4-FFF2-40B4-BE49-F238E27FC236}">
                <a16:creationId xmlns:a16="http://schemas.microsoft.com/office/drawing/2014/main" id="{79BE9A7F-A723-4731-BD10-41F99DB70C5F}"/>
              </a:ext>
            </a:extLst>
          </p:cNvPr>
          <p:cNvSpPr>
            <a:spLocks noGrp="1"/>
          </p:cNvSpPr>
          <p:nvPr>
            <p:ph type="body" sz="quarter" idx="13"/>
          </p:nvPr>
        </p:nvSpPr>
        <p:spPr>
          <a:xfrm>
            <a:off x="10682359" y="1422485"/>
            <a:ext cx="7500482" cy="2803302"/>
          </a:xfrm>
        </p:spPr>
        <p:txBody>
          <a:bodyPr/>
          <a:lstStyle/>
          <a:p>
            <a:r>
              <a:rPr lang="en-GB" sz="4400" dirty="0">
                <a:latin typeface="+mj-lt"/>
              </a:rPr>
              <a:t>Clusters are geographic concentrations of interconnected companies and institutions in a particular field.</a:t>
            </a:r>
          </a:p>
          <a:p>
            <a:endParaRPr lang="pl-PL" sz="4400" dirty="0">
              <a:latin typeface="+mj-lt"/>
            </a:endParaRPr>
          </a:p>
        </p:txBody>
      </p:sp>
    </p:spTree>
    <p:extLst>
      <p:ext uri="{BB962C8B-B14F-4D97-AF65-F5344CB8AC3E}">
        <p14:creationId xmlns:p14="http://schemas.microsoft.com/office/powerpoint/2010/main" val="402492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4000"/>
          </a:schemeClr>
        </a:solidFill>
        <a:effectLst/>
      </p:bgPr>
    </p:bg>
    <p:spTree>
      <p:nvGrpSpPr>
        <p:cNvPr id="1" name=""/>
        <p:cNvGrpSpPr/>
        <p:nvPr/>
      </p:nvGrpSpPr>
      <p:grpSpPr>
        <a:xfrm>
          <a:off x="0" y="0"/>
          <a:ext cx="0" cy="0"/>
          <a:chOff x="0" y="0"/>
          <a:chExt cx="0" cy="0"/>
        </a:xfrm>
      </p:grpSpPr>
      <p:cxnSp>
        <p:nvCxnSpPr>
          <p:cNvPr id="169" name="Straight Connector 168"/>
          <p:cNvCxnSpPr/>
          <p:nvPr/>
        </p:nvCxnSpPr>
        <p:spPr>
          <a:xfrm>
            <a:off x="12718974" y="4623942"/>
            <a:ext cx="0" cy="6901237"/>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0" name="Content Placeholder 2"/>
          <p:cNvSpPr txBox="1">
            <a:spLocks/>
          </p:cNvSpPr>
          <p:nvPr/>
        </p:nvSpPr>
        <p:spPr>
          <a:xfrm>
            <a:off x="3557609" y="11766546"/>
            <a:ext cx="8375380" cy="1464878"/>
          </a:xfrm>
          <a:prstGeom prst="rect">
            <a:avLst/>
          </a:prstGeom>
        </p:spPr>
        <p:txBody>
          <a:bodyPr vert="horz" lIns="243777" tIns="121888" rIns="243777" bIns="12188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l-PL" sz="1800" i="1" dirty="0">
                <a:latin typeface="Open Sans Light" charset="0"/>
                <a:ea typeface="Open Sans Light" charset="0"/>
                <a:cs typeface="Open Sans Light" charset="0"/>
              </a:rPr>
              <a:t>On the basis of the report from the study Report on the cluster inventory in Poland, 2016 edition, PARP, Warsaw 2016</a:t>
            </a:r>
          </a:p>
        </p:txBody>
      </p:sp>
      <p:sp>
        <p:nvSpPr>
          <p:cNvPr id="47" name="Text Placeholder 4"/>
          <p:cNvSpPr txBox="1">
            <a:spLocks/>
          </p:cNvSpPr>
          <p:nvPr/>
        </p:nvSpPr>
        <p:spPr>
          <a:xfrm>
            <a:off x="1828800" y="1187347"/>
            <a:ext cx="20615563" cy="904627"/>
          </a:xfrm>
          <a:prstGeom prst="rect">
            <a:avLst/>
          </a:prstGeom>
        </p:spPr>
        <p:txBody>
          <a:bodyPr vert="horz" lIns="91440" tIns="45720" rIns="91440" bIns="45720" rtlCol="0">
            <a:noAutofit/>
          </a:bodyPr>
          <a:lstStyle>
            <a:lvl1pPr marL="0" indent="0" algn="l" defTabSz="1828343" rtl="0" eaLnBrk="1" latinLnBrk="0" hangingPunct="1">
              <a:lnSpc>
                <a:spcPct val="90000"/>
              </a:lnSpc>
              <a:spcBef>
                <a:spcPts val="2000"/>
              </a:spcBef>
              <a:buFont typeface="Arial" panose="020B0604020202020204" pitchFamily="34" charset="0"/>
              <a:buNone/>
              <a:defRPr sz="2800"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gn="ctr"/>
            <a:r>
              <a:rPr lang="en-US" sz="5400" b="1" dirty="0">
                <a:solidFill>
                  <a:srgbClr val="606062"/>
                </a:solidFill>
                <a:latin typeface="Open Sans Extrabold" charset="0"/>
                <a:ea typeface="Open Sans Extrabold" charset="0"/>
                <a:cs typeface="Open Sans Extrabold" charset="0"/>
              </a:rPr>
              <a:t>GEOGRAPHICAL DISTRIBUTION OF CLUSTERS IN POLAND</a:t>
            </a:r>
            <a:endParaRPr lang="pl-PL" sz="5400" b="1" dirty="0">
              <a:solidFill>
                <a:srgbClr val="606062"/>
              </a:solidFill>
              <a:latin typeface="Open Sans Extrabold" charset="0"/>
              <a:ea typeface="Open Sans Extrabold" charset="0"/>
              <a:cs typeface="Open Sans Extrabold" charset="0"/>
            </a:endParaRPr>
          </a:p>
        </p:txBody>
      </p:sp>
      <p:sp>
        <p:nvSpPr>
          <p:cNvPr id="79" name="Oval 14"/>
          <p:cNvSpPr/>
          <p:nvPr/>
        </p:nvSpPr>
        <p:spPr>
          <a:xfrm>
            <a:off x="13125100" y="6214987"/>
            <a:ext cx="1828324" cy="1828324"/>
          </a:xfrm>
          <a:prstGeom prst="ellipse">
            <a:avLst/>
          </a:prstGeom>
          <a:solidFill>
            <a:srgbClr val="60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80" name="Rectangle 15"/>
          <p:cNvSpPr/>
          <p:nvPr/>
        </p:nvSpPr>
        <p:spPr>
          <a:xfrm>
            <a:off x="13290462" y="6691547"/>
            <a:ext cx="1555234" cy="769441"/>
          </a:xfrm>
          <a:prstGeom prst="rect">
            <a:avLst/>
          </a:prstGeom>
        </p:spPr>
        <p:txBody>
          <a:bodyPr wrap="none">
            <a:spAutoFit/>
          </a:bodyPr>
          <a:lstStyle/>
          <a:p>
            <a:r>
              <a:rPr lang="pl-PL" sz="4400" b="1" dirty="0">
                <a:solidFill>
                  <a:schemeClr val="bg1"/>
                </a:solidFill>
                <a:latin typeface="Open Sans Extrabold" charset="0"/>
                <a:ea typeface="Open Sans Extrabold" charset="0"/>
                <a:cs typeface="Open Sans Extrabold" charset="0"/>
              </a:rPr>
              <a:t>&gt;100</a:t>
            </a:r>
            <a:endParaRPr lang="en-US" sz="4400" b="1" dirty="0">
              <a:solidFill>
                <a:schemeClr val="bg1"/>
              </a:solidFill>
              <a:latin typeface="Open Sans Extrabold" charset="0"/>
              <a:ea typeface="Open Sans Extrabold" charset="0"/>
              <a:cs typeface="Open Sans Extrabold" charset="0"/>
            </a:endParaRPr>
          </a:p>
        </p:txBody>
      </p:sp>
      <p:sp>
        <p:nvSpPr>
          <p:cNvPr id="81" name="TextBox 17"/>
          <p:cNvSpPr txBox="1"/>
          <p:nvPr/>
        </p:nvSpPr>
        <p:spPr>
          <a:xfrm>
            <a:off x="15337608" y="6867603"/>
            <a:ext cx="3368230" cy="523092"/>
          </a:xfrm>
          <a:prstGeom prst="rect">
            <a:avLst/>
          </a:prstGeom>
          <a:noFill/>
        </p:spPr>
        <p:txBody>
          <a:bodyPr wrap="none" rtlCol="0">
            <a:spAutoFit/>
          </a:bodyPr>
          <a:lstStyle/>
          <a:p>
            <a:r>
              <a:rPr lang="en-US" sz="2799" b="1" dirty="0">
                <a:solidFill>
                  <a:schemeClr val="bg1">
                    <a:lumMod val="10000"/>
                  </a:schemeClr>
                </a:solidFill>
                <a:latin typeface="Open Sans" charset="0"/>
                <a:ea typeface="Open Sans" charset="0"/>
                <a:cs typeface="Open Sans" charset="0"/>
              </a:rPr>
              <a:t>clusters in Poland</a:t>
            </a:r>
          </a:p>
        </p:txBody>
      </p:sp>
      <p:sp>
        <p:nvSpPr>
          <p:cNvPr id="83" name="Oval 20"/>
          <p:cNvSpPr/>
          <p:nvPr/>
        </p:nvSpPr>
        <p:spPr>
          <a:xfrm>
            <a:off x="13093015" y="8409945"/>
            <a:ext cx="1828324" cy="1828324"/>
          </a:xfrm>
          <a:prstGeom prst="ellipse">
            <a:avLst/>
          </a:prstGeom>
          <a:solidFill>
            <a:srgbClr val="D91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84" name="Rectangle 21"/>
          <p:cNvSpPr/>
          <p:nvPr/>
        </p:nvSpPr>
        <p:spPr>
          <a:xfrm>
            <a:off x="13509283" y="8862442"/>
            <a:ext cx="979755" cy="923330"/>
          </a:xfrm>
          <a:prstGeom prst="rect">
            <a:avLst/>
          </a:prstGeom>
        </p:spPr>
        <p:txBody>
          <a:bodyPr wrap="none">
            <a:spAutoFit/>
          </a:bodyPr>
          <a:lstStyle/>
          <a:p>
            <a:r>
              <a:rPr lang="en-US" sz="5400" b="1" dirty="0">
                <a:solidFill>
                  <a:schemeClr val="bg1"/>
                </a:solidFill>
                <a:latin typeface="Open Sans Extrabold" charset="0"/>
                <a:ea typeface="Open Sans Extrabold" charset="0"/>
                <a:cs typeface="Open Sans Extrabold" charset="0"/>
              </a:rPr>
              <a:t>1</a:t>
            </a:r>
            <a:r>
              <a:rPr lang="pl-PL" sz="5400" b="1" dirty="0">
                <a:solidFill>
                  <a:schemeClr val="bg1"/>
                </a:solidFill>
                <a:latin typeface="Open Sans Extrabold" charset="0"/>
                <a:ea typeface="Open Sans Extrabold" charset="0"/>
                <a:cs typeface="Open Sans Extrabold" charset="0"/>
              </a:rPr>
              <a:t>5</a:t>
            </a:r>
            <a:endParaRPr lang="en-US" sz="5400" b="1" dirty="0">
              <a:solidFill>
                <a:schemeClr val="bg1"/>
              </a:solidFill>
              <a:latin typeface="Open Sans Extrabold" charset="0"/>
              <a:ea typeface="Open Sans Extrabold" charset="0"/>
              <a:cs typeface="Open Sans Extrabold" charset="0"/>
            </a:endParaRPr>
          </a:p>
        </p:txBody>
      </p:sp>
      <p:sp>
        <p:nvSpPr>
          <p:cNvPr id="87" name="TextBox 17"/>
          <p:cNvSpPr txBox="1"/>
          <p:nvPr/>
        </p:nvSpPr>
        <p:spPr>
          <a:xfrm>
            <a:off x="15337608" y="8631802"/>
            <a:ext cx="4618221" cy="1384610"/>
          </a:xfrm>
          <a:prstGeom prst="rect">
            <a:avLst/>
          </a:prstGeom>
          <a:noFill/>
        </p:spPr>
        <p:txBody>
          <a:bodyPr wrap="square" rtlCol="0">
            <a:spAutoFit/>
          </a:bodyPr>
          <a:lstStyle/>
          <a:p>
            <a:r>
              <a:rPr lang="en-US" sz="2799" b="1" dirty="0">
                <a:solidFill>
                  <a:schemeClr val="bg1">
                    <a:lumMod val="10000"/>
                  </a:schemeClr>
                </a:solidFill>
                <a:latin typeface="Open Sans" charset="0"/>
                <a:ea typeface="Open Sans" charset="0"/>
                <a:cs typeface="Open Sans" charset="0"/>
              </a:rPr>
              <a:t>clusters with </a:t>
            </a:r>
          </a:p>
          <a:p>
            <a:r>
              <a:rPr lang="en-US" sz="2799" b="1" dirty="0">
                <a:solidFill>
                  <a:schemeClr val="bg1">
                    <a:lumMod val="10000"/>
                  </a:schemeClr>
                </a:solidFill>
                <a:latin typeface="Open Sans" charset="0"/>
                <a:ea typeface="Open Sans" charset="0"/>
                <a:cs typeface="Open Sans" charset="0"/>
              </a:rPr>
              <a:t>Key National Cluster status</a:t>
            </a:r>
          </a:p>
        </p:txBody>
      </p:sp>
      <p:sp>
        <p:nvSpPr>
          <p:cNvPr id="89" name="Rectangle 41"/>
          <p:cNvSpPr>
            <a:spLocks noChangeArrowheads="1"/>
          </p:cNvSpPr>
          <p:nvPr/>
        </p:nvSpPr>
        <p:spPr bwMode="auto">
          <a:xfrm>
            <a:off x="3933860" y="2443328"/>
            <a:ext cx="1650993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a:r>
              <a:rPr lang="en-US" sz="3200" dirty="0"/>
              <a:t>clusters represent very different industries, from traditional to high-technological </a:t>
            </a:r>
          </a:p>
          <a:p>
            <a:pPr algn="ctr"/>
            <a:r>
              <a:rPr lang="en-US" sz="3200" dirty="0"/>
              <a:t>- 28 specialties are distinguished</a:t>
            </a:r>
            <a:endParaRPr lang="pl-PL" sz="3200" dirty="0"/>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7609" y="3997379"/>
            <a:ext cx="7623529" cy="7200000"/>
          </a:xfrm>
          <a:prstGeom prst="rect">
            <a:avLst/>
          </a:prstGeom>
        </p:spPr>
      </p:pic>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7609" y="3997379"/>
            <a:ext cx="7623529" cy="7199999"/>
          </a:xfrm>
          <a:prstGeom prst="rect">
            <a:avLst/>
          </a:prstGeom>
        </p:spPr>
      </p:pic>
      <p:sp>
        <p:nvSpPr>
          <p:cNvPr id="14" name="Oval 20"/>
          <p:cNvSpPr/>
          <p:nvPr/>
        </p:nvSpPr>
        <p:spPr>
          <a:xfrm>
            <a:off x="13125100" y="4014438"/>
            <a:ext cx="1828324" cy="1828324"/>
          </a:xfrm>
          <a:prstGeom prst="ellipse">
            <a:avLst/>
          </a:prstGeom>
          <a:solidFill>
            <a:srgbClr val="D91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15" name="Rectangle 21"/>
          <p:cNvSpPr/>
          <p:nvPr/>
        </p:nvSpPr>
        <p:spPr>
          <a:xfrm>
            <a:off x="13329221" y="4574657"/>
            <a:ext cx="1355908" cy="707886"/>
          </a:xfrm>
          <a:prstGeom prst="rect">
            <a:avLst/>
          </a:prstGeom>
        </p:spPr>
        <p:txBody>
          <a:bodyPr wrap="square">
            <a:spAutoFit/>
          </a:bodyPr>
          <a:lstStyle/>
          <a:p>
            <a:r>
              <a:rPr lang="pl-PL" sz="4000" b="1" dirty="0">
                <a:solidFill>
                  <a:schemeClr val="bg1"/>
                </a:solidFill>
                <a:latin typeface="Open Sans Extrabold" charset="0"/>
                <a:ea typeface="Open Sans Extrabold" charset="0"/>
                <a:cs typeface="Open Sans Extrabold" charset="0"/>
              </a:rPr>
              <a:t>2003</a:t>
            </a:r>
            <a:endParaRPr lang="en-US" sz="4000" b="1" dirty="0">
              <a:solidFill>
                <a:schemeClr val="bg1"/>
              </a:solidFill>
              <a:latin typeface="Open Sans Extrabold" charset="0"/>
              <a:ea typeface="Open Sans Extrabold" charset="0"/>
              <a:cs typeface="Open Sans Extrabold" charset="0"/>
            </a:endParaRPr>
          </a:p>
        </p:txBody>
      </p:sp>
      <p:sp>
        <p:nvSpPr>
          <p:cNvPr id="16" name="TextBox 17"/>
          <p:cNvSpPr txBox="1"/>
          <p:nvPr/>
        </p:nvSpPr>
        <p:spPr>
          <a:xfrm>
            <a:off x="15441882" y="4661829"/>
            <a:ext cx="6277681" cy="523092"/>
          </a:xfrm>
          <a:prstGeom prst="rect">
            <a:avLst/>
          </a:prstGeom>
          <a:noFill/>
        </p:spPr>
        <p:txBody>
          <a:bodyPr wrap="none" rtlCol="0">
            <a:spAutoFit/>
          </a:bodyPr>
          <a:lstStyle/>
          <a:p>
            <a:r>
              <a:rPr lang="pl-PL" sz="2799" b="1" dirty="0">
                <a:solidFill>
                  <a:schemeClr val="bg1">
                    <a:lumMod val="10000"/>
                  </a:schemeClr>
                </a:solidFill>
                <a:latin typeface="Open Sans" charset="0"/>
                <a:ea typeface="Open Sans" charset="0"/>
                <a:cs typeface="Open Sans" charset="0"/>
              </a:rPr>
              <a:t>First </a:t>
            </a:r>
            <a:r>
              <a:rPr lang="pl-PL" sz="2799" b="1" dirty="0" err="1">
                <a:solidFill>
                  <a:schemeClr val="bg1">
                    <a:lumMod val="10000"/>
                  </a:schemeClr>
                </a:solidFill>
                <a:latin typeface="Open Sans" charset="0"/>
                <a:ea typeface="Open Sans" charset="0"/>
                <a:cs typeface="Open Sans" charset="0"/>
              </a:rPr>
              <a:t>Polish</a:t>
            </a:r>
            <a:r>
              <a:rPr lang="pl-PL" sz="2799" b="1" dirty="0">
                <a:solidFill>
                  <a:schemeClr val="bg1">
                    <a:lumMod val="10000"/>
                  </a:schemeClr>
                </a:solidFill>
                <a:latin typeface="Open Sans" charset="0"/>
                <a:ea typeface="Open Sans" charset="0"/>
                <a:cs typeface="Open Sans" charset="0"/>
              </a:rPr>
              <a:t> </a:t>
            </a:r>
            <a:r>
              <a:rPr lang="pl-PL" sz="2799" b="1" dirty="0" err="1">
                <a:solidFill>
                  <a:schemeClr val="bg1">
                    <a:lumMod val="10000"/>
                  </a:schemeClr>
                </a:solidFill>
                <a:latin typeface="Open Sans" charset="0"/>
                <a:ea typeface="Open Sans" charset="0"/>
                <a:cs typeface="Open Sans" charset="0"/>
              </a:rPr>
              <a:t>cluster</a:t>
            </a:r>
            <a:r>
              <a:rPr lang="pl-PL" sz="2799" b="1" dirty="0">
                <a:solidFill>
                  <a:schemeClr val="bg1">
                    <a:lumMod val="10000"/>
                  </a:schemeClr>
                </a:solidFill>
                <a:latin typeface="Open Sans" charset="0"/>
                <a:ea typeface="Open Sans" charset="0"/>
                <a:cs typeface="Open Sans" charset="0"/>
              </a:rPr>
              <a:t> was </a:t>
            </a:r>
            <a:r>
              <a:rPr lang="pl-PL" sz="2799" b="1" dirty="0" err="1">
                <a:solidFill>
                  <a:schemeClr val="bg1">
                    <a:lumMod val="10000"/>
                  </a:schemeClr>
                </a:solidFill>
                <a:latin typeface="Open Sans" charset="0"/>
                <a:ea typeface="Open Sans" charset="0"/>
                <a:cs typeface="Open Sans" charset="0"/>
              </a:rPr>
              <a:t>established</a:t>
            </a:r>
            <a:endParaRPr lang="en-US" sz="2799" b="1" dirty="0">
              <a:solidFill>
                <a:schemeClr val="bg1">
                  <a:lumMod val="10000"/>
                </a:schemeClr>
              </a:solidFill>
              <a:latin typeface="Open Sans" charset="0"/>
              <a:ea typeface="Open Sans" charset="0"/>
              <a:cs typeface="Open Sans" charset="0"/>
            </a:endParaRPr>
          </a:p>
        </p:txBody>
      </p:sp>
      <mc:AlternateContent xmlns:mc="http://schemas.openxmlformats.org/markup-compatibility/2006" xmlns:p14="http://schemas.microsoft.com/office/powerpoint/2010/main">
        <mc:Choice Requires="p14">
          <p:contentPart p14:bwMode="auto" r:id="rId4">
            <p14:nvContentPartPr>
              <p14:cNvPr id="32" name="Pismo odręczne 31">
                <a:extLst>
                  <a:ext uri="{FF2B5EF4-FFF2-40B4-BE49-F238E27FC236}">
                    <a16:creationId xmlns:a16="http://schemas.microsoft.com/office/drawing/2014/main" id="{076542FA-A7B7-43DA-9AEA-0D93FB354984}"/>
                  </a:ext>
                </a:extLst>
              </p14:cNvPr>
              <p14:cNvContentPartPr/>
              <p14:nvPr/>
            </p14:nvContentPartPr>
            <p14:xfrm>
              <a:off x="14411669" y="13196248"/>
              <a:ext cx="13320" cy="16920"/>
            </p14:xfrm>
          </p:contentPart>
        </mc:Choice>
        <mc:Fallback xmlns="">
          <p:pic>
            <p:nvPicPr>
              <p:cNvPr id="32" name="Pismo odręczne 31">
                <a:extLst>
                  <a:ext uri="{FF2B5EF4-FFF2-40B4-BE49-F238E27FC236}">
                    <a16:creationId xmlns:a16="http://schemas.microsoft.com/office/drawing/2014/main" id="{076542FA-A7B7-43DA-9AEA-0D93FB354984}"/>
                  </a:ext>
                </a:extLst>
              </p:cNvPr>
              <p:cNvPicPr/>
              <p:nvPr/>
            </p:nvPicPr>
            <p:blipFill>
              <a:blip r:embed="rId5"/>
              <a:stretch>
                <a:fillRect/>
              </a:stretch>
            </p:blipFill>
            <p:spPr>
              <a:xfrm>
                <a:off x="14403029" y="13187608"/>
                <a:ext cx="309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8" name="Pismo odręczne 87">
                <a:extLst>
                  <a:ext uri="{FF2B5EF4-FFF2-40B4-BE49-F238E27FC236}">
                    <a16:creationId xmlns:a16="http://schemas.microsoft.com/office/drawing/2014/main" id="{ED8FDCBE-CDA5-4C50-BB59-D029CDC6F5C9}"/>
                  </a:ext>
                </a:extLst>
              </p14:cNvPr>
              <p14:cNvContentPartPr/>
              <p14:nvPr/>
            </p14:nvContentPartPr>
            <p14:xfrm>
              <a:off x="7160392" y="9286282"/>
              <a:ext cx="360" cy="1440"/>
            </p14:xfrm>
          </p:contentPart>
        </mc:Choice>
        <mc:Fallback xmlns="">
          <p:pic>
            <p:nvPicPr>
              <p:cNvPr id="88" name="Pismo odręczne 87">
                <a:extLst>
                  <a:ext uri="{FF2B5EF4-FFF2-40B4-BE49-F238E27FC236}">
                    <a16:creationId xmlns:a16="http://schemas.microsoft.com/office/drawing/2014/main" id="{ED8FDCBE-CDA5-4C50-BB59-D029CDC6F5C9}"/>
                  </a:ext>
                </a:extLst>
              </p:cNvPr>
              <p:cNvPicPr/>
              <p:nvPr/>
            </p:nvPicPr>
            <p:blipFill>
              <a:blip r:embed="rId7"/>
              <a:stretch>
                <a:fillRect/>
              </a:stretch>
            </p:blipFill>
            <p:spPr>
              <a:xfrm>
                <a:off x="7151392" y="9277642"/>
                <a:ext cx="18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0" name="Pismo odręczne 89">
                <a:extLst>
                  <a:ext uri="{FF2B5EF4-FFF2-40B4-BE49-F238E27FC236}">
                    <a16:creationId xmlns:a16="http://schemas.microsoft.com/office/drawing/2014/main" id="{B49CA59D-A15A-4654-8092-3F4BAC19CF7E}"/>
                  </a:ext>
                </a:extLst>
              </p14:cNvPr>
              <p14:cNvContentPartPr/>
              <p14:nvPr/>
            </p14:nvContentPartPr>
            <p14:xfrm>
              <a:off x="7135192" y="9262162"/>
              <a:ext cx="4680" cy="2160"/>
            </p14:xfrm>
          </p:contentPart>
        </mc:Choice>
        <mc:Fallback xmlns="">
          <p:pic>
            <p:nvPicPr>
              <p:cNvPr id="90" name="Pismo odręczne 89">
                <a:extLst>
                  <a:ext uri="{FF2B5EF4-FFF2-40B4-BE49-F238E27FC236}">
                    <a16:creationId xmlns:a16="http://schemas.microsoft.com/office/drawing/2014/main" id="{B49CA59D-A15A-4654-8092-3F4BAC19CF7E}"/>
                  </a:ext>
                </a:extLst>
              </p:cNvPr>
              <p:cNvPicPr/>
              <p:nvPr/>
            </p:nvPicPr>
            <p:blipFill>
              <a:blip r:embed="rId9"/>
              <a:stretch>
                <a:fillRect/>
              </a:stretch>
            </p:blipFill>
            <p:spPr>
              <a:xfrm>
                <a:off x="7126192" y="9253522"/>
                <a:ext cx="22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1" name="Pismo odręczne 90">
                <a:extLst>
                  <a:ext uri="{FF2B5EF4-FFF2-40B4-BE49-F238E27FC236}">
                    <a16:creationId xmlns:a16="http://schemas.microsoft.com/office/drawing/2014/main" id="{381D74BB-0AE4-42E4-BF54-41CE1A52DE92}"/>
                  </a:ext>
                </a:extLst>
              </p14:cNvPr>
              <p14:cNvContentPartPr/>
              <p14:nvPr/>
            </p14:nvContentPartPr>
            <p14:xfrm>
              <a:off x="7140592" y="9261082"/>
              <a:ext cx="6840" cy="12240"/>
            </p14:xfrm>
          </p:contentPart>
        </mc:Choice>
        <mc:Fallback xmlns="">
          <p:pic>
            <p:nvPicPr>
              <p:cNvPr id="91" name="Pismo odręczne 90">
                <a:extLst>
                  <a:ext uri="{FF2B5EF4-FFF2-40B4-BE49-F238E27FC236}">
                    <a16:creationId xmlns:a16="http://schemas.microsoft.com/office/drawing/2014/main" id="{381D74BB-0AE4-42E4-BF54-41CE1A52DE92}"/>
                  </a:ext>
                </a:extLst>
              </p:cNvPr>
              <p:cNvPicPr/>
              <p:nvPr/>
            </p:nvPicPr>
            <p:blipFill>
              <a:blip r:embed="rId11"/>
              <a:stretch>
                <a:fillRect/>
              </a:stretch>
            </p:blipFill>
            <p:spPr>
              <a:xfrm>
                <a:off x="7086952" y="9153442"/>
                <a:ext cx="1144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2" name="Pismo odręczne 91">
                <a:extLst>
                  <a:ext uri="{FF2B5EF4-FFF2-40B4-BE49-F238E27FC236}">
                    <a16:creationId xmlns:a16="http://schemas.microsoft.com/office/drawing/2014/main" id="{4A08F430-DC9E-4286-8C25-D74FBA9035D9}"/>
                  </a:ext>
                </a:extLst>
              </p14:cNvPr>
              <p14:cNvContentPartPr/>
              <p14:nvPr/>
            </p14:nvContentPartPr>
            <p14:xfrm>
              <a:off x="10148032" y="5916322"/>
              <a:ext cx="55440" cy="55800"/>
            </p14:xfrm>
          </p:contentPart>
        </mc:Choice>
        <mc:Fallback xmlns="">
          <p:pic>
            <p:nvPicPr>
              <p:cNvPr id="92" name="Pismo odręczne 91">
                <a:extLst>
                  <a:ext uri="{FF2B5EF4-FFF2-40B4-BE49-F238E27FC236}">
                    <a16:creationId xmlns:a16="http://schemas.microsoft.com/office/drawing/2014/main" id="{4A08F430-DC9E-4286-8C25-D74FBA9035D9}"/>
                  </a:ext>
                </a:extLst>
              </p:cNvPr>
              <p:cNvPicPr/>
              <p:nvPr/>
            </p:nvPicPr>
            <p:blipFill>
              <a:blip r:embed="rId13"/>
              <a:stretch>
                <a:fillRect/>
              </a:stretch>
            </p:blipFill>
            <p:spPr>
              <a:xfrm>
                <a:off x="10094032" y="5808322"/>
                <a:ext cx="1630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3" name="Pismo odręczne 92">
                <a:extLst>
                  <a:ext uri="{FF2B5EF4-FFF2-40B4-BE49-F238E27FC236}">
                    <a16:creationId xmlns:a16="http://schemas.microsoft.com/office/drawing/2014/main" id="{4E7E05C1-796B-4EBE-81BC-31A22DA3D7A0}"/>
                  </a:ext>
                </a:extLst>
              </p14:cNvPr>
              <p14:cNvContentPartPr/>
              <p14:nvPr/>
            </p14:nvContentPartPr>
            <p14:xfrm>
              <a:off x="10144432" y="5909482"/>
              <a:ext cx="92880" cy="104400"/>
            </p14:xfrm>
          </p:contentPart>
        </mc:Choice>
        <mc:Fallback xmlns="">
          <p:pic>
            <p:nvPicPr>
              <p:cNvPr id="93" name="Pismo odręczne 92">
                <a:extLst>
                  <a:ext uri="{FF2B5EF4-FFF2-40B4-BE49-F238E27FC236}">
                    <a16:creationId xmlns:a16="http://schemas.microsoft.com/office/drawing/2014/main" id="{4E7E05C1-796B-4EBE-81BC-31A22DA3D7A0}"/>
                  </a:ext>
                </a:extLst>
              </p:cNvPr>
              <p:cNvPicPr/>
              <p:nvPr/>
            </p:nvPicPr>
            <p:blipFill>
              <a:blip r:embed="rId15"/>
              <a:stretch>
                <a:fillRect/>
              </a:stretch>
            </p:blipFill>
            <p:spPr>
              <a:xfrm>
                <a:off x="10090432" y="5801482"/>
                <a:ext cx="20052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4" name="Pismo odręczne 93">
                <a:extLst>
                  <a:ext uri="{FF2B5EF4-FFF2-40B4-BE49-F238E27FC236}">
                    <a16:creationId xmlns:a16="http://schemas.microsoft.com/office/drawing/2014/main" id="{E913D513-1781-4773-ACAB-7E3BCA63726F}"/>
                  </a:ext>
                </a:extLst>
              </p14:cNvPr>
              <p14:cNvContentPartPr/>
              <p14:nvPr/>
            </p14:nvContentPartPr>
            <p14:xfrm>
              <a:off x="7103152" y="9206722"/>
              <a:ext cx="92160" cy="83880"/>
            </p14:xfrm>
          </p:contentPart>
        </mc:Choice>
        <mc:Fallback xmlns="">
          <p:pic>
            <p:nvPicPr>
              <p:cNvPr id="94" name="Pismo odręczne 93">
                <a:extLst>
                  <a:ext uri="{FF2B5EF4-FFF2-40B4-BE49-F238E27FC236}">
                    <a16:creationId xmlns:a16="http://schemas.microsoft.com/office/drawing/2014/main" id="{E913D513-1781-4773-ACAB-7E3BCA63726F}"/>
                  </a:ext>
                </a:extLst>
              </p:cNvPr>
              <p:cNvPicPr/>
              <p:nvPr/>
            </p:nvPicPr>
            <p:blipFill>
              <a:blip r:embed="rId17"/>
              <a:stretch>
                <a:fillRect/>
              </a:stretch>
            </p:blipFill>
            <p:spPr>
              <a:xfrm>
                <a:off x="7049152" y="9099082"/>
                <a:ext cx="1998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5" name="Pismo odręczne 94">
                <a:extLst>
                  <a:ext uri="{FF2B5EF4-FFF2-40B4-BE49-F238E27FC236}">
                    <a16:creationId xmlns:a16="http://schemas.microsoft.com/office/drawing/2014/main" id="{FB5E67FC-C9BA-40F6-8BA6-0E20F1B2550C}"/>
                  </a:ext>
                </a:extLst>
              </p14:cNvPr>
              <p14:cNvContentPartPr/>
              <p14:nvPr/>
            </p14:nvContentPartPr>
            <p14:xfrm>
              <a:off x="4957192" y="8352802"/>
              <a:ext cx="90720" cy="70200"/>
            </p14:xfrm>
          </p:contentPart>
        </mc:Choice>
        <mc:Fallback xmlns="">
          <p:pic>
            <p:nvPicPr>
              <p:cNvPr id="95" name="Pismo odręczne 94">
                <a:extLst>
                  <a:ext uri="{FF2B5EF4-FFF2-40B4-BE49-F238E27FC236}">
                    <a16:creationId xmlns:a16="http://schemas.microsoft.com/office/drawing/2014/main" id="{FB5E67FC-C9BA-40F6-8BA6-0E20F1B2550C}"/>
                  </a:ext>
                </a:extLst>
              </p:cNvPr>
              <p:cNvPicPr/>
              <p:nvPr/>
            </p:nvPicPr>
            <p:blipFill>
              <a:blip r:embed="rId19"/>
              <a:stretch>
                <a:fillRect/>
              </a:stretch>
            </p:blipFill>
            <p:spPr>
              <a:xfrm>
                <a:off x="4903192" y="8245162"/>
                <a:ext cx="1983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0" name="Pismo odręczne 159">
                <a:extLst>
                  <a:ext uri="{FF2B5EF4-FFF2-40B4-BE49-F238E27FC236}">
                    <a16:creationId xmlns:a16="http://schemas.microsoft.com/office/drawing/2014/main" id="{9F5DFA04-1B5F-4F66-B83D-617FB94872EC}"/>
                  </a:ext>
                </a:extLst>
              </p14:cNvPr>
              <p14:cNvContentPartPr/>
              <p14:nvPr/>
            </p14:nvContentPartPr>
            <p14:xfrm>
              <a:off x="8497432" y="6728482"/>
              <a:ext cx="53280" cy="55080"/>
            </p14:xfrm>
          </p:contentPart>
        </mc:Choice>
        <mc:Fallback xmlns="">
          <p:pic>
            <p:nvPicPr>
              <p:cNvPr id="160" name="Pismo odręczne 159">
                <a:extLst>
                  <a:ext uri="{FF2B5EF4-FFF2-40B4-BE49-F238E27FC236}">
                    <a16:creationId xmlns:a16="http://schemas.microsoft.com/office/drawing/2014/main" id="{9F5DFA04-1B5F-4F66-B83D-617FB94872EC}"/>
                  </a:ext>
                </a:extLst>
              </p:cNvPr>
              <p:cNvPicPr/>
              <p:nvPr/>
            </p:nvPicPr>
            <p:blipFill>
              <a:blip r:embed="rId21"/>
              <a:stretch>
                <a:fillRect/>
              </a:stretch>
            </p:blipFill>
            <p:spPr>
              <a:xfrm>
                <a:off x="8443432" y="6620842"/>
                <a:ext cx="1609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1" name="Pismo odręczne 160">
                <a:extLst>
                  <a:ext uri="{FF2B5EF4-FFF2-40B4-BE49-F238E27FC236}">
                    <a16:creationId xmlns:a16="http://schemas.microsoft.com/office/drawing/2014/main" id="{B53BA2E4-0B2F-4B67-91B6-5F00FB923520}"/>
                  </a:ext>
                </a:extLst>
              </p14:cNvPr>
              <p14:cNvContentPartPr/>
              <p14:nvPr/>
            </p14:nvContentPartPr>
            <p14:xfrm>
              <a:off x="9282952" y="9825922"/>
              <a:ext cx="74880" cy="40680"/>
            </p14:xfrm>
          </p:contentPart>
        </mc:Choice>
        <mc:Fallback xmlns="">
          <p:pic>
            <p:nvPicPr>
              <p:cNvPr id="161" name="Pismo odręczne 160">
                <a:extLst>
                  <a:ext uri="{FF2B5EF4-FFF2-40B4-BE49-F238E27FC236}">
                    <a16:creationId xmlns:a16="http://schemas.microsoft.com/office/drawing/2014/main" id="{B53BA2E4-0B2F-4B67-91B6-5F00FB923520}"/>
                  </a:ext>
                </a:extLst>
              </p:cNvPr>
              <p:cNvPicPr/>
              <p:nvPr/>
            </p:nvPicPr>
            <p:blipFill>
              <a:blip r:embed="rId23"/>
              <a:stretch>
                <a:fillRect/>
              </a:stretch>
            </p:blipFill>
            <p:spPr>
              <a:xfrm>
                <a:off x="9229312" y="9717922"/>
                <a:ext cx="1825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2" name="Pismo odręczne 161">
                <a:extLst>
                  <a:ext uri="{FF2B5EF4-FFF2-40B4-BE49-F238E27FC236}">
                    <a16:creationId xmlns:a16="http://schemas.microsoft.com/office/drawing/2014/main" id="{B9FC5EA1-7E98-40E4-9B59-03DDA4E64179}"/>
                  </a:ext>
                </a:extLst>
              </p14:cNvPr>
              <p14:cNvContentPartPr/>
              <p14:nvPr/>
            </p14:nvContentPartPr>
            <p14:xfrm>
              <a:off x="6784192" y="4857562"/>
              <a:ext cx="21240" cy="29520"/>
            </p14:xfrm>
          </p:contentPart>
        </mc:Choice>
        <mc:Fallback xmlns="">
          <p:pic>
            <p:nvPicPr>
              <p:cNvPr id="162" name="Pismo odręczne 161">
                <a:extLst>
                  <a:ext uri="{FF2B5EF4-FFF2-40B4-BE49-F238E27FC236}">
                    <a16:creationId xmlns:a16="http://schemas.microsoft.com/office/drawing/2014/main" id="{B9FC5EA1-7E98-40E4-9B59-03DDA4E64179}"/>
                  </a:ext>
                </a:extLst>
              </p:cNvPr>
              <p:cNvPicPr/>
              <p:nvPr/>
            </p:nvPicPr>
            <p:blipFill>
              <a:blip r:embed="rId25"/>
              <a:stretch>
                <a:fillRect/>
              </a:stretch>
            </p:blipFill>
            <p:spPr>
              <a:xfrm>
                <a:off x="6730552" y="4749922"/>
                <a:ext cx="1288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3" name="Pismo odręczne 162">
                <a:extLst>
                  <a:ext uri="{FF2B5EF4-FFF2-40B4-BE49-F238E27FC236}">
                    <a16:creationId xmlns:a16="http://schemas.microsoft.com/office/drawing/2014/main" id="{B42A2D67-A4F9-474D-8F27-8D915E35757B}"/>
                  </a:ext>
                </a:extLst>
              </p14:cNvPr>
              <p14:cNvContentPartPr/>
              <p14:nvPr/>
            </p14:nvContentPartPr>
            <p14:xfrm>
              <a:off x="6782752" y="4832362"/>
              <a:ext cx="52200" cy="42840"/>
            </p14:xfrm>
          </p:contentPart>
        </mc:Choice>
        <mc:Fallback xmlns="">
          <p:pic>
            <p:nvPicPr>
              <p:cNvPr id="163" name="Pismo odręczne 162">
                <a:extLst>
                  <a:ext uri="{FF2B5EF4-FFF2-40B4-BE49-F238E27FC236}">
                    <a16:creationId xmlns:a16="http://schemas.microsoft.com/office/drawing/2014/main" id="{B42A2D67-A4F9-474D-8F27-8D915E35757B}"/>
                  </a:ext>
                </a:extLst>
              </p:cNvPr>
              <p:cNvPicPr/>
              <p:nvPr/>
            </p:nvPicPr>
            <p:blipFill>
              <a:blip r:embed="rId27"/>
              <a:stretch>
                <a:fillRect/>
              </a:stretch>
            </p:blipFill>
            <p:spPr>
              <a:xfrm>
                <a:off x="6728752" y="4724362"/>
                <a:ext cx="1598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4" name="Pismo odręczne 163">
                <a:extLst>
                  <a:ext uri="{FF2B5EF4-FFF2-40B4-BE49-F238E27FC236}">
                    <a16:creationId xmlns:a16="http://schemas.microsoft.com/office/drawing/2014/main" id="{AE9E7C37-37D6-44C7-8CCE-7C7AE40A2239}"/>
                  </a:ext>
                </a:extLst>
              </p14:cNvPr>
              <p14:cNvContentPartPr/>
              <p14:nvPr/>
            </p14:nvContentPartPr>
            <p14:xfrm>
              <a:off x="4524472" y="5549482"/>
              <a:ext cx="63000" cy="60480"/>
            </p14:xfrm>
          </p:contentPart>
        </mc:Choice>
        <mc:Fallback xmlns="">
          <p:pic>
            <p:nvPicPr>
              <p:cNvPr id="164" name="Pismo odręczne 163">
                <a:extLst>
                  <a:ext uri="{FF2B5EF4-FFF2-40B4-BE49-F238E27FC236}">
                    <a16:creationId xmlns:a16="http://schemas.microsoft.com/office/drawing/2014/main" id="{AE9E7C37-37D6-44C7-8CCE-7C7AE40A2239}"/>
                  </a:ext>
                </a:extLst>
              </p:cNvPr>
              <p:cNvPicPr/>
              <p:nvPr/>
            </p:nvPicPr>
            <p:blipFill>
              <a:blip r:embed="rId29"/>
              <a:stretch>
                <a:fillRect/>
              </a:stretch>
            </p:blipFill>
            <p:spPr>
              <a:xfrm>
                <a:off x="4470832" y="5441482"/>
                <a:ext cx="1706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5" name="Pismo odręczne 164">
                <a:extLst>
                  <a:ext uri="{FF2B5EF4-FFF2-40B4-BE49-F238E27FC236}">
                    <a16:creationId xmlns:a16="http://schemas.microsoft.com/office/drawing/2014/main" id="{91106E97-38C3-4400-B43F-8AF908430407}"/>
                  </a:ext>
                </a:extLst>
              </p14:cNvPr>
              <p14:cNvContentPartPr/>
              <p14:nvPr/>
            </p14:nvContentPartPr>
            <p14:xfrm>
              <a:off x="9737632" y="8227162"/>
              <a:ext cx="78120" cy="46080"/>
            </p14:xfrm>
          </p:contentPart>
        </mc:Choice>
        <mc:Fallback xmlns="">
          <p:pic>
            <p:nvPicPr>
              <p:cNvPr id="165" name="Pismo odręczne 164">
                <a:extLst>
                  <a:ext uri="{FF2B5EF4-FFF2-40B4-BE49-F238E27FC236}">
                    <a16:creationId xmlns:a16="http://schemas.microsoft.com/office/drawing/2014/main" id="{91106E97-38C3-4400-B43F-8AF908430407}"/>
                  </a:ext>
                </a:extLst>
              </p:cNvPr>
              <p:cNvPicPr/>
              <p:nvPr/>
            </p:nvPicPr>
            <p:blipFill>
              <a:blip r:embed="rId31"/>
              <a:stretch>
                <a:fillRect/>
              </a:stretch>
            </p:blipFill>
            <p:spPr>
              <a:xfrm>
                <a:off x="9683992" y="8119522"/>
                <a:ext cx="1857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6" name="Pismo odręczne 165">
                <a:extLst>
                  <a:ext uri="{FF2B5EF4-FFF2-40B4-BE49-F238E27FC236}">
                    <a16:creationId xmlns:a16="http://schemas.microsoft.com/office/drawing/2014/main" id="{BA8B36A4-DE5D-4240-8C38-F41D3079999E}"/>
                  </a:ext>
                </a:extLst>
              </p14:cNvPr>
              <p14:cNvContentPartPr/>
              <p14:nvPr/>
            </p14:nvContentPartPr>
            <p14:xfrm>
              <a:off x="8849872" y="6728842"/>
              <a:ext cx="55080" cy="42480"/>
            </p14:xfrm>
          </p:contentPart>
        </mc:Choice>
        <mc:Fallback xmlns="">
          <p:pic>
            <p:nvPicPr>
              <p:cNvPr id="166" name="Pismo odręczne 165">
                <a:extLst>
                  <a:ext uri="{FF2B5EF4-FFF2-40B4-BE49-F238E27FC236}">
                    <a16:creationId xmlns:a16="http://schemas.microsoft.com/office/drawing/2014/main" id="{BA8B36A4-DE5D-4240-8C38-F41D3079999E}"/>
                  </a:ext>
                </a:extLst>
              </p:cNvPr>
              <p:cNvPicPr/>
              <p:nvPr/>
            </p:nvPicPr>
            <p:blipFill>
              <a:blip r:embed="rId33"/>
              <a:stretch>
                <a:fillRect/>
              </a:stretch>
            </p:blipFill>
            <p:spPr>
              <a:xfrm>
                <a:off x="8795872" y="6621202"/>
                <a:ext cx="1627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7" name="Pismo odręczne 166">
                <a:extLst>
                  <a:ext uri="{FF2B5EF4-FFF2-40B4-BE49-F238E27FC236}">
                    <a16:creationId xmlns:a16="http://schemas.microsoft.com/office/drawing/2014/main" id="{54163BA3-D941-4B9A-8F20-0F536B3F47F4}"/>
                  </a:ext>
                </a:extLst>
              </p14:cNvPr>
              <p14:cNvContentPartPr/>
              <p14:nvPr/>
            </p14:nvContentPartPr>
            <p14:xfrm>
              <a:off x="7116472" y="9053362"/>
              <a:ext cx="59040" cy="43920"/>
            </p14:xfrm>
          </p:contentPart>
        </mc:Choice>
        <mc:Fallback xmlns="">
          <p:pic>
            <p:nvPicPr>
              <p:cNvPr id="167" name="Pismo odręczne 166">
                <a:extLst>
                  <a:ext uri="{FF2B5EF4-FFF2-40B4-BE49-F238E27FC236}">
                    <a16:creationId xmlns:a16="http://schemas.microsoft.com/office/drawing/2014/main" id="{54163BA3-D941-4B9A-8F20-0F536B3F47F4}"/>
                  </a:ext>
                </a:extLst>
              </p:cNvPr>
              <p:cNvPicPr/>
              <p:nvPr/>
            </p:nvPicPr>
            <p:blipFill>
              <a:blip r:embed="rId35"/>
              <a:stretch>
                <a:fillRect/>
              </a:stretch>
            </p:blipFill>
            <p:spPr>
              <a:xfrm>
                <a:off x="7062472" y="8945362"/>
                <a:ext cx="1666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68" name="Pismo odręczne 167">
                <a:extLst>
                  <a:ext uri="{FF2B5EF4-FFF2-40B4-BE49-F238E27FC236}">
                    <a16:creationId xmlns:a16="http://schemas.microsoft.com/office/drawing/2014/main" id="{0C36C92F-2101-4D3E-9BEF-92CD5C7ECF5E}"/>
                  </a:ext>
                </a:extLst>
              </p14:cNvPr>
              <p14:cNvContentPartPr/>
              <p14:nvPr/>
            </p14:nvContentPartPr>
            <p14:xfrm>
              <a:off x="9449632" y="9815842"/>
              <a:ext cx="81720" cy="53640"/>
            </p14:xfrm>
          </p:contentPart>
        </mc:Choice>
        <mc:Fallback xmlns="">
          <p:pic>
            <p:nvPicPr>
              <p:cNvPr id="168" name="Pismo odręczne 167">
                <a:extLst>
                  <a:ext uri="{FF2B5EF4-FFF2-40B4-BE49-F238E27FC236}">
                    <a16:creationId xmlns:a16="http://schemas.microsoft.com/office/drawing/2014/main" id="{0C36C92F-2101-4D3E-9BEF-92CD5C7ECF5E}"/>
                  </a:ext>
                </a:extLst>
              </p:cNvPr>
              <p:cNvPicPr/>
              <p:nvPr/>
            </p:nvPicPr>
            <p:blipFill>
              <a:blip r:embed="rId37"/>
              <a:stretch>
                <a:fillRect/>
              </a:stretch>
            </p:blipFill>
            <p:spPr>
              <a:xfrm>
                <a:off x="9395632" y="9708202"/>
                <a:ext cx="1893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1" name="Pismo odręczne 170">
                <a:extLst>
                  <a:ext uri="{FF2B5EF4-FFF2-40B4-BE49-F238E27FC236}">
                    <a16:creationId xmlns:a16="http://schemas.microsoft.com/office/drawing/2014/main" id="{F8C467D0-B077-48F7-9C12-5DF29BF08075}"/>
                  </a:ext>
                </a:extLst>
              </p14:cNvPr>
              <p14:cNvContentPartPr/>
              <p14:nvPr/>
            </p14:nvContentPartPr>
            <p14:xfrm>
              <a:off x="6822712" y="4838122"/>
              <a:ext cx="7920" cy="2880"/>
            </p14:xfrm>
          </p:contentPart>
        </mc:Choice>
        <mc:Fallback xmlns="">
          <p:pic>
            <p:nvPicPr>
              <p:cNvPr id="171" name="Pismo odręczne 170">
                <a:extLst>
                  <a:ext uri="{FF2B5EF4-FFF2-40B4-BE49-F238E27FC236}">
                    <a16:creationId xmlns:a16="http://schemas.microsoft.com/office/drawing/2014/main" id="{F8C467D0-B077-48F7-9C12-5DF29BF08075}"/>
                  </a:ext>
                </a:extLst>
              </p:cNvPr>
              <p:cNvPicPr/>
              <p:nvPr/>
            </p:nvPicPr>
            <p:blipFill>
              <a:blip r:embed="rId39"/>
              <a:stretch>
                <a:fillRect/>
              </a:stretch>
            </p:blipFill>
            <p:spPr>
              <a:xfrm>
                <a:off x="6768712" y="4730122"/>
                <a:ext cx="1155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2" name="Pismo odręczne 171">
                <a:extLst>
                  <a:ext uri="{FF2B5EF4-FFF2-40B4-BE49-F238E27FC236}">
                    <a16:creationId xmlns:a16="http://schemas.microsoft.com/office/drawing/2014/main" id="{336D4444-3D31-4E65-9D53-8A160345CBE1}"/>
                  </a:ext>
                </a:extLst>
              </p14:cNvPr>
              <p14:cNvContentPartPr/>
              <p14:nvPr/>
            </p14:nvContentPartPr>
            <p14:xfrm>
              <a:off x="6822712" y="4844602"/>
              <a:ext cx="22680" cy="29880"/>
            </p14:xfrm>
          </p:contentPart>
        </mc:Choice>
        <mc:Fallback xmlns="">
          <p:pic>
            <p:nvPicPr>
              <p:cNvPr id="172" name="Pismo odręczne 171">
                <a:extLst>
                  <a:ext uri="{FF2B5EF4-FFF2-40B4-BE49-F238E27FC236}">
                    <a16:creationId xmlns:a16="http://schemas.microsoft.com/office/drawing/2014/main" id="{336D4444-3D31-4E65-9D53-8A160345CBE1}"/>
                  </a:ext>
                </a:extLst>
              </p:cNvPr>
              <p:cNvPicPr/>
              <p:nvPr/>
            </p:nvPicPr>
            <p:blipFill>
              <a:blip r:embed="rId41"/>
              <a:stretch>
                <a:fillRect/>
              </a:stretch>
            </p:blipFill>
            <p:spPr>
              <a:xfrm>
                <a:off x="6768712" y="4736602"/>
                <a:ext cx="1303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3" name="Pismo odręczne 172">
                <a:extLst>
                  <a:ext uri="{FF2B5EF4-FFF2-40B4-BE49-F238E27FC236}">
                    <a16:creationId xmlns:a16="http://schemas.microsoft.com/office/drawing/2014/main" id="{3DF6B6A2-13B2-4646-BD23-932B367FC765}"/>
                  </a:ext>
                </a:extLst>
              </p14:cNvPr>
              <p14:cNvContentPartPr/>
              <p14:nvPr/>
            </p14:nvContentPartPr>
            <p14:xfrm>
              <a:off x="6815145" y="4822195"/>
              <a:ext cx="68760" cy="48240"/>
            </p14:xfrm>
          </p:contentPart>
        </mc:Choice>
        <mc:Fallback xmlns="">
          <p:pic>
            <p:nvPicPr>
              <p:cNvPr id="173" name="Pismo odręczne 172">
                <a:extLst>
                  <a:ext uri="{FF2B5EF4-FFF2-40B4-BE49-F238E27FC236}">
                    <a16:creationId xmlns:a16="http://schemas.microsoft.com/office/drawing/2014/main" id="{3DF6B6A2-13B2-4646-BD23-932B367FC765}"/>
                  </a:ext>
                </a:extLst>
              </p:cNvPr>
              <p:cNvPicPr/>
              <p:nvPr/>
            </p:nvPicPr>
            <p:blipFill>
              <a:blip r:embed="rId43"/>
              <a:stretch>
                <a:fillRect/>
              </a:stretch>
            </p:blipFill>
            <p:spPr>
              <a:xfrm>
                <a:off x="6797505" y="4786555"/>
                <a:ext cx="1044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4" name="Pismo odręczne 173">
                <a:extLst>
                  <a:ext uri="{FF2B5EF4-FFF2-40B4-BE49-F238E27FC236}">
                    <a16:creationId xmlns:a16="http://schemas.microsoft.com/office/drawing/2014/main" id="{8673FE7D-CF4A-4EE2-A367-50A03EC671D8}"/>
                  </a:ext>
                </a:extLst>
              </p14:cNvPr>
              <p14:cNvContentPartPr/>
              <p14:nvPr/>
            </p14:nvContentPartPr>
            <p14:xfrm>
              <a:off x="8568521" y="6731542"/>
              <a:ext cx="16920" cy="54000"/>
            </p14:xfrm>
          </p:contentPart>
        </mc:Choice>
        <mc:Fallback xmlns="">
          <p:pic>
            <p:nvPicPr>
              <p:cNvPr id="174" name="Pismo odręczne 173">
                <a:extLst>
                  <a:ext uri="{FF2B5EF4-FFF2-40B4-BE49-F238E27FC236}">
                    <a16:creationId xmlns:a16="http://schemas.microsoft.com/office/drawing/2014/main" id="{8673FE7D-CF4A-4EE2-A367-50A03EC671D8}"/>
                  </a:ext>
                </a:extLst>
              </p:cNvPr>
              <p:cNvPicPr/>
              <p:nvPr/>
            </p:nvPicPr>
            <p:blipFill>
              <a:blip r:embed="rId45"/>
              <a:stretch>
                <a:fillRect/>
              </a:stretch>
            </p:blipFill>
            <p:spPr>
              <a:xfrm>
                <a:off x="8550881" y="6695542"/>
                <a:ext cx="52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5" name="Pismo odręczne 174">
                <a:extLst>
                  <a:ext uri="{FF2B5EF4-FFF2-40B4-BE49-F238E27FC236}">
                    <a16:creationId xmlns:a16="http://schemas.microsoft.com/office/drawing/2014/main" id="{68087D0C-F9F1-4C10-838D-2BED7F71006B}"/>
                  </a:ext>
                </a:extLst>
              </p14:cNvPr>
              <p14:cNvContentPartPr/>
              <p14:nvPr/>
            </p14:nvContentPartPr>
            <p14:xfrm>
              <a:off x="8835281" y="6745222"/>
              <a:ext cx="97200" cy="32400"/>
            </p14:xfrm>
          </p:contentPart>
        </mc:Choice>
        <mc:Fallback xmlns="">
          <p:pic>
            <p:nvPicPr>
              <p:cNvPr id="175" name="Pismo odręczne 174">
                <a:extLst>
                  <a:ext uri="{FF2B5EF4-FFF2-40B4-BE49-F238E27FC236}">
                    <a16:creationId xmlns:a16="http://schemas.microsoft.com/office/drawing/2014/main" id="{68087D0C-F9F1-4C10-838D-2BED7F71006B}"/>
                  </a:ext>
                </a:extLst>
              </p:cNvPr>
              <p:cNvPicPr/>
              <p:nvPr/>
            </p:nvPicPr>
            <p:blipFill>
              <a:blip r:embed="rId47"/>
              <a:stretch>
                <a:fillRect/>
              </a:stretch>
            </p:blipFill>
            <p:spPr>
              <a:xfrm>
                <a:off x="8817641" y="6709222"/>
                <a:ext cx="132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6" name="Pismo odręczne 175">
                <a:extLst>
                  <a:ext uri="{FF2B5EF4-FFF2-40B4-BE49-F238E27FC236}">
                    <a16:creationId xmlns:a16="http://schemas.microsoft.com/office/drawing/2014/main" id="{F7F947F7-86FB-4785-9113-0BBDAD978E00}"/>
                  </a:ext>
                </a:extLst>
              </p14:cNvPr>
              <p14:cNvContentPartPr/>
              <p14:nvPr/>
            </p14:nvContentPartPr>
            <p14:xfrm>
              <a:off x="4602422" y="5538062"/>
              <a:ext cx="26640" cy="56160"/>
            </p14:xfrm>
          </p:contentPart>
        </mc:Choice>
        <mc:Fallback xmlns="">
          <p:pic>
            <p:nvPicPr>
              <p:cNvPr id="176" name="Pismo odręczne 175">
                <a:extLst>
                  <a:ext uri="{FF2B5EF4-FFF2-40B4-BE49-F238E27FC236}">
                    <a16:creationId xmlns:a16="http://schemas.microsoft.com/office/drawing/2014/main" id="{F7F947F7-86FB-4785-9113-0BBDAD978E00}"/>
                  </a:ext>
                </a:extLst>
              </p:cNvPr>
              <p:cNvPicPr/>
              <p:nvPr/>
            </p:nvPicPr>
            <p:blipFill>
              <a:blip r:embed="rId49"/>
              <a:stretch>
                <a:fillRect/>
              </a:stretch>
            </p:blipFill>
            <p:spPr>
              <a:xfrm>
                <a:off x="4584422" y="5502422"/>
                <a:ext cx="62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7" name="Pismo odręczne 176">
                <a:extLst>
                  <a:ext uri="{FF2B5EF4-FFF2-40B4-BE49-F238E27FC236}">
                    <a16:creationId xmlns:a16="http://schemas.microsoft.com/office/drawing/2014/main" id="{1EDC197F-842E-42F2-ADA4-6FBE3147B13D}"/>
                  </a:ext>
                </a:extLst>
              </p14:cNvPr>
              <p14:cNvContentPartPr/>
              <p14:nvPr/>
            </p14:nvContentPartPr>
            <p14:xfrm>
              <a:off x="4498022" y="5657582"/>
              <a:ext cx="108000" cy="35280"/>
            </p14:xfrm>
          </p:contentPart>
        </mc:Choice>
        <mc:Fallback xmlns="">
          <p:pic>
            <p:nvPicPr>
              <p:cNvPr id="177" name="Pismo odręczne 176">
                <a:extLst>
                  <a:ext uri="{FF2B5EF4-FFF2-40B4-BE49-F238E27FC236}">
                    <a16:creationId xmlns:a16="http://schemas.microsoft.com/office/drawing/2014/main" id="{1EDC197F-842E-42F2-ADA4-6FBE3147B13D}"/>
                  </a:ext>
                </a:extLst>
              </p:cNvPr>
              <p:cNvPicPr/>
              <p:nvPr/>
            </p:nvPicPr>
            <p:blipFill>
              <a:blip r:embed="rId51"/>
              <a:stretch>
                <a:fillRect/>
              </a:stretch>
            </p:blipFill>
            <p:spPr>
              <a:xfrm>
                <a:off x="4480022" y="5621942"/>
                <a:ext cx="143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78" name="Pismo odręczne 177">
                <a:extLst>
                  <a:ext uri="{FF2B5EF4-FFF2-40B4-BE49-F238E27FC236}">
                    <a16:creationId xmlns:a16="http://schemas.microsoft.com/office/drawing/2014/main" id="{F7C51B72-3BB3-4502-9C4B-4DE31537BFCE}"/>
                  </a:ext>
                </a:extLst>
              </p14:cNvPr>
              <p14:cNvContentPartPr/>
              <p14:nvPr/>
            </p14:nvContentPartPr>
            <p14:xfrm>
              <a:off x="4542302" y="5701502"/>
              <a:ext cx="7560" cy="2520"/>
            </p14:xfrm>
          </p:contentPart>
        </mc:Choice>
        <mc:Fallback xmlns="">
          <p:pic>
            <p:nvPicPr>
              <p:cNvPr id="178" name="Pismo odręczne 177">
                <a:extLst>
                  <a:ext uri="{FF2B5EF4-FFF2-40B4-BE49-F238E27FC236}">
                    <a16:creationId xmlns:a16="http://schemas.microsoft.com/office/drawing/2014/main" id="{F7C51B72-3BB3-4502-9C4B-4DE31537BFCE}"/>
                  </a:ext>
                </a:extLst>
              </p:cNvPr>
              <p:cNvPicPr/>
              <p:nvPr/>
            </p:nvPicPr>
            <p:blipFill>
              <a:blip r:embed="rId53"/>
              <a:stretch>
                <a:fillRect/>
              </a:stretch>
            </p:blipFill>
            <p:spPr>
              <a:xfrm>
                <a:off x="4524302" y="5665502"/>
                <a:ext cx="43200" cy="74160"/>
              </a:xfrm>
              <a:prstGeom prst="rect">
                <a:avLst/>
              </a:prstGeom>
            </p:spPr>
          </p:pic>
        </mc:Fallback>
      </mc:AlternateContent>
      <p:pic>
        <p:nvPicPr>
          <p:cNvPr id="42" name="Obraz 41">
            <a:extLst>
              <a:ext uri="{FF2B5EF4-FFF2-40B4-BE49-F238E27FC236}">
                <a16:creationId xmlns:a16="http://schemas.microsoft.com/office/drawing/2014/main" id="{1C3D243F-D96E-4260-90D2-D2E42F18C2EA}"/>
              </a:ext>
            </a:extLst>
          </p:cNvPr>
          <p:cNvPicPr>
            <a:picLocks noChangeAspect="1"/>
          </p:cNvPicPr>
          <p:nvPr/>
        </p:nvPicPr>
        <p:blipFill>
          <a:blip r:embed="rId54">
            <a:alphaModFix amt="68000"/>
          </a:blip>
          <a:stretch>
            <a:fillRect/>
          </a:stretch>
        </p:blipFill>
        <p:spPr bwMode="auto">
          <a:xfrm>
            <a:off x="19471816" y="10439979"/>
            <a:ext cx="4495494" cy="2764729"/>
          </a:xfrm>
          <a:prstGeom prst="rect">
            <a:avLst/>
          </a:prstGeom>
          <a:noFill/>
        </p:spPr>
      </p:pic>
    </p:spTree>
    <p:extLst>
      <p:ext uri="{BB962C8B-B14F-4D97-AF65-F5344CB8AC3E}">
        <p14:creationId xmlns:p14="http://schemas.microsoft.com/office/powerpoint/2010/main" val="2151777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p:bldP spid="87" grpId="0"/>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52628" y="957391"/>
            <a:ext cx="11194473" cy="1754326"/>
          </a:xfrm>
          <a:prstGeom prst="rect">
            <a:avLst/>
          </a:prstGeom>
        </p:spPr>
        <p:txBody>
          <a:bodyPr wrap="square">
            <a:spAutoFit/>
          </a:bodyPr>
          <a:lstStyle/>
          <a:p>
            <a:r>
              <a:rPr lang="en-US" sz="5400" b="1" spc="1200" dirty="0">
                <a:solidFill>
                  <a:srgbClr val="D91F38"/>
                </a:solidFill>
                <a:latin typeface="Open Sans Extrabold" charset="0"/>
                <a:ea typeface="Open Sans Extrabold" charset="0"/>
                <a:cs typeface="Open Sans Extrabold" charset="0"/>
              </a:rPr>
              <a:t>KEY NATIONAL </a:t>
            </a:r>
          </a:p>
          <a:p>
            <a:r>
              <a:rPr lang="en-US" sz="5400" b="1" spc="1200" dirty="0">
                <a:solidFill>
                  <a:srgbClr val="D91F38"/>
                </a:solidFill>
                <a:latin typeface="Open Sans Extrabold" charset="0"/>
                <a:ea typeface="Open Sans Extrabold" charset="0"/>
                <a:cs typeface="Open Sans Extrabold" charset="0"/>
              </a:rPr>
              <a:t>CLUSTERS</a:t>
            </a:r>
            <a:endParaRPr lang="id-ID" sz="5400" b="1" spc="1200" dirty="0">
              <a:solidFill>
                <a:srgbClr val="D91F38"/>
              </a:solidFill>
              <a:latin typeface="Open Sans Extrabold" charset="0"/>
              <a:ea typeface="Open Sans Extrabold" charset="0"/>
              <a:cs typeface="Open Sans Extrabold" charset="0"/>
            </a:endParaRPr>
          </a:p>
        </p:txBody>
      </p:sp>
      <p:sp>
        <p:nvSpPr>
          <p:cNvPr id="8" name="Rectangle 7"/>
          <p:cNvSpPr/>
          <p:nvPr/>
        </p:nvSpPr>
        <p:spPr>
          <a:xfrm>
            <a:off x="1452628" y="3269481"/>
            <a:ext cx="10088386" cy="3539430"/>
          </a:xfrm>
          <a:prstGeom prst="rect">
            <a:avLst/>
          </a:prstGeom>
        </p:spPr>
        <p:txBody>
          <a:bodyPr wrap="square">
            <a:spAutoFit/>
          </a:bodyPr>
          <a:lstStyle/>
          <a:p>
            <a:pPr algn="just"/>
            <a:r>
              <a:rPr lang="en-US" sz="3200" b="1" dirty="0">
                <a:latin typeface="Open Sans Semibold" charset="0"/>
                <a:ea typeface="Open Sans Semibold" charset="0"/>
                <a:cs typeface="Open Sans Semibold" charset="0"/>
              </a:rPr>
              <a:t>Cluster of key importance for the national economy and high international competitiveness. National key clusters are identified at the national level, inter alia on the basis of criteria relating to: critical mass, development and innovation potential, existing and planned cooperation and the coordinator's experience and potential.</a:t>
            </a:r>
            <a:endParaRPr lang="pl-PL" sz="3200" b="1" dirty="0">
              <a:latin typeface="Open Sans Semibold" charset="0"/>
              <a:ea typeface="Open Sans Semibold" charset="0"/>
              <a:cs typeface="Open Sans Semibold" charset="0"/>
            </a:endParaRPr>
          </a:p>
        </p:txBody>
      </p:sp>
      <p:sp>
        <p:nvSpPr>
          <p:cNvPr id="9" name="Shape 4666"/>
          <p:cNvSpPr/>
          <p:nvPr/>
        </p:nvSpPr>
        <p:spPr>
          <a:xfrm>
            <a:off x="1715770" y="11254693"/>
            <a:ext cx="900533" cy="1025213"/>
          </a:xfrm>
          <a:custGeom>
            <a:avLst/>
            <a:gdLst/>
            <a:ahLst/>
            <a:cxnLst/>
            <a:rect l="0" t="0" r="0" b="0"/>
            <a:pathLst>
              <a:path w="120000" h="120000" extrusionOk="0">
                <a:moveTo>
                  <a:pt x="100748" y="0"/>
                </a:moveTo>
                <a:lnTo>
                  <a:pt x="100748" y="0"/>
                </a:lnTo>
                <a:cubicBezTo>
                  <a:pt x="19037" y="0"/>
                  <a:pt x="19037" y="0"/>
                  <a:pt x="19037" y="0"/>
                </a:cubicBezTo>
                <a:cubicBezTo>
                  <a:pt x="9411" y="0"/>
                  <a:pt x="0" y="5669"/>
                  <a:pt x="0" y="13984"/>
                </a:cubicBezTo>
                <a:cubicBezTo>
                  <a:pt x="0" y="119811"/>
                  <a:pt x="0" y="119811"/>
                  <a:pt x="0" y="119811"/>
                </a:cubicBezTo>
                <a:cubicBezTo>
                  <a:pt x="9411" y="119811"/>
                  <a:pt x="9411" y="119811"/>
                  <a:pt x="9411" y="119811"/>
                </a:cubicBezTo>
                <a:cubicBezTo>
                  <a:pt x="25240" y="108661"/>
                  <a:pt x="25240" y="108661"/>
                  <a:pt x="25240" y="108661"/>
                </a:cubicBezTo>
                <a:cubicBezTo>
                  <a:pt x="44278" y="119811"/>
                  <a:pt x="44278" y="119811"/>
                  <a:pt x="44278" y="119811"/>
                </a:cubicBezTo>
                <a:cubicBezTo>
                  <a:pt x="59893" y="108661"/>
                  <a:pt x="59893" y="108661"/>
                  <a:pt x="59893" y="108661"/>
                </a:cubicBezTo>
                <a:cubicBezTo>
                  <a:pt x="75721" y="119811"/>
                  <a:pt x="75721" y="119811"/>
                  <a:pt x="75721" y="119811"/>
                </a:cubicBezTo>
                <a:cubicBezTo>
                  <a:pt x="94545" y="108661"/>
                  <a:pt x="94545" y="108661"/>
                  <a:pt x="94545" y="108661"/>
                </a:cubicBezTo>
                <a:cubicBezTo>
                  <a:pt x="110374" y="119811"/>
                  <a:pt x="110374" y="119811"/>
                  <a:pt x="110374" y="119811"/>
                </a:cubicBezTo>
                <a:cubicBezTo>
                  <a:pt x="119786" y="119811"/>
                  <a:pt x="119786" y="119811"/>
                  <a:pt x="119786" y="119811"/>
                </a:cubicBezTo>
                <a:cubicBezTo>
                  <a:pt x="119786" y="13984"/>
                  <a:pt x="119786" y="13984"/>
                  <a:pt x="119786" y="13984"/>
                </a:cubicBezTo>
                <a:cubicBezTo>
                  <a:pt x="119786" y="5669"/>
                  <a:pt x="110374" y="0"/>
                  <a:pt x="100748" y="0"/>
                </a:cubicBezTo>
                <a:close/>
                <a:moveTo>
                  <a:pt x="110374" y="111307"/>
                </a:moveTo>
                <a:lnTo>
                  <a:pt x="110374" y="111307"/>
                </a:lnTo>
                <a:cubicBezTo>
                  <a:pt x="94545" y="100157"/>
                  <a:pt x="94545" y="100157"/>
                  <a:pt x="94545" y="100157"/>
                </a:cubicBezTo>
                <a:cubicBezTo>
                  <a:pt x="75721" y="111307"/>
                  <a:pt x="75721" y="111307"/>
                  <a:pt x="75721" y="111307"/>
                </a:cubicBezTo>
                <a:cubicBezTo>
                  <a:pt x="59893" y="100157"/>
                  <a:pt x="59893" y="100157"/>
                  <a:pt x="59893" y="100157"/>
                </a:cubicBezTo>
                <a:cubicBezTo>
                  <a:pt x="44278" y="111307"/>
                  <a:pt x="44278" y="111307"/>
                  <a:pt x="44278" y="111307"/>
                </a:cubicBezTo>
                <a:cubicBezTo>
                  <a:pt x="25240" y="100157"/>
                  <a:pt x="25240" y="100157"/>
                  <a:pt x="25240" y="100157"/>
                </a:cubicBezTo>
                <a:cubicBezTo>
                  <a:pt x="9411" y="111307"/>
                  <a:pt x="9411" y="111307"/>
                  <a:pt x="9411" y="111307"/>
                </a:cubicBezTo>
                <a:cubicBezTo>
                  <a:pt x="9411" y="13984"/>
                  <a:pt x="9411" y="13984"/>
                  <a:pt x="9411" y="13984"/>
                </a:cubicBezTo>
                <a:cubicBezTo>
                  <a:pt x="9411" y="11149"/>
                  <a:pt x="12620" y="8503"/>
                  <a:pt x="19037" y="8503"/>
                </a:cubicBezTo>
                <a:cubicBezTo>
                  <a:pt x="100748" y="8503"/>
                  <a:pt x="100748" y="8503"/>
                  <a:pt x="100748" y="8503"/>
                </a:cubicBezTo>
                <a:cubicBezTo>
                  <a:pt x="107165" y="8503"/>
                  <a:pt x="110374" y="11149"/>
                  <a:pt x="110374" y="13984"/>
                </a:cubicBezTo>
                <a:lnTo>
                  <a:pt x="110374" y="111307"/>
                </a:lnTo>
                <a:close/>
                <a:moveTo>
                  <a:pt x="88128" y="66897"/>
                </a:moveTo>
                <a:lnTo>
                  <a:pt x="88128" y="66897"/>
                </a:lnTo>
                <a:cubicBezTo>
                  <a:pt x="31657" y="66897"/>
                  <a:pt x="31657" y="66897"/>
                  <a:pt x="31657" y="66897"/>
                </a:cubicBezTo>
                <a:cubicBezTo>
                  <a:pt x="28449" y="66897"/>
                  <a:pt x="25240" y="69543"/>
                  <a:pt x="25240" y="69543"/>
                </a:cubicBezTo>
                <a:cubicBezTo>
                  <a:pt x="25240" y="72377"/>
                  <a:pt x="28449" y="75212"/>
                  <a:pt x="31657" y="75212"/>
                </a:cubicBezTo>
                <a:cubicBezTo>
                  <a:pt x="88128" y="75212"/>
                  <a:pt x="88128" y="75212"/>
                  <a:pt x="88128" y="75212"/>
                </a:cubicBezTo>
                <a:cubicBezTo>
                  <a:pt x="91336" y="75212"/>
                  <a:pt x="94545" y="72377"/>
                  <a:pt x="94545" y="69543"/>
                </a:cubicBezTo>
                <a:cubicBezTo>
                  <a:pt x="94545" y="69543"/>
                  <a:pt x="91336" y="66897"/>
                  <a:pt x="88128" y="66897"/>
                </a:cubicBezTo>
                <a:close/>
                <a:moveTo>
                  <a:pt x="88128" y="44598"/>
                </a:moveTo>
                <a:lnTo>
                  <a:pt x="88128" y="44598"/>
                </a:lnTo>
                <a:cubicBezTo>
                  <a:pt x="31657" y="44598"/>
                  <a:pt x="31657" y="44598"/>
                  <a:pt x="31657" y="44598"/>
                </a:cubicBezTo>
                <a:cubicBezTo>
                  <a:pt x="28449" y="44598"/>
                  <a:pt x="25240" y="47433"/>
                  <a:pt x="25240" y="47433"/>
                </a:cubicBezTo>
                <a:cubicBezTo>
                  <a:pt x="25240" y="50267"/>
                  <a:pt x="28449" y="52913"/>
                  <a:pt x="31657" y="52913"/>
                </a:cubicBezTo>
                <a:cubicBezTo>
                  <a:pt x="88128" y="52913"/>
                  <a:pt x="88128" y="52913"/>
                  <a:pt x="88128" y="52913"/>
                </a:cubicBezTo>
                <a:cubicBezTo>
                  <a:pt x="91336" y="52913"/>
                  <a:pt x="94545" y="50267"/>
                  <a:pt x="94545" y="47433"/>
                </a:cubicBezTo>
                <a:cubicBezTo>
                  <a:pt x="94545" y="47433"/>
                  <a:pt x="91336" y="44598"/>
                  <a:pt x="88128" y="44598"/>
                </a:cubicBezTo>
                <a:close/>
                <a:moveTo>
                  <a:pt x="88128" y="22299"/>
                </a:moveTo>
                <a:lnTo>
                  <a:pt x="88128" y="22299"/>
                </a:lnTo>
                <a:cubicBezTo>
                  <a:pt x="31657" y="22299"/>
                  <a:pt x="31657" y="22299"/>
                  <a:pt x="31657" y="22299"/>
                </a:cubicBezTo>
                <a:cubicBezTo>
                  <a:pt x="28449" y="22299"/>
                  <a:pt x="25240" y="25133"/>
                  <a:pt x="25240" y="25133"/>
                </a:cubicBezTo>
                <a:cubicBezTo>
                  <a:pt x="25240" y="27968"/>
                  <a:pt x="28449" y="30803"/>
                  <a:pt x="31657" y="30803"/>
                </a:cubicBezTo>
                <a:cubicBezTo>
                  <a:pt x="88128" y="30803"/>
                  <a:pt x="88128" y="30803"/>
                  <a:pt x="88128" y="30803"/>
                </a:cubicBezTo>
                <a:cubicBezTo>
                  <a:pt x="91336" y="30803"/>
                  <a:pt x="94545" y="27968"/>
                  <a:pt x="94545" y="25133"/>
                </a:cubicBezTo>
                <a:cubicBezTo>
                  <a:pt x="94545" y="25133"/>
                  <a:pt x="91336" y="22299"/>
                  <a:pt x="88128" y="22299"/>
                </a:cubicBezTo>
                <a:close/>
              </a:path>
            </a:pathLst>
          </a:custGeom>
          <a:solidFill>
            <a:srgbClr val="D91F38"/>
          </a:solidFill>
          <a:ln>
            <a:noFill/>
          </a:ln>
        </p:spPr>
        <p:txBody>
          <a:bodyPr lIns="91402" tIns="45688" rIns="91402" bIns="45688" anchor="ctr" anchorCtr="0">
            <a:noAutofit/>
          </a:bodyPr>
          <a:lstStyle/>
          <a:p>
            <a:endParaRPr sz="7196" dirty="0">
              <a:solidFill>
                <a:schemeClr val="dk1"/>
              </a:solidFill>
              <a:latin typeface="Roboto"/>
              <a:ea typeface="Roboto"/>
              <a:cs typeface="Roboto"/>
              <a:sym typeface="Roboto"/>
            </a:endParaRPr>
          </a:p>
        </p:txBody>
      </p:sp>
      <p:sp>
        <p:nvSpPr>
          <p:cNvPr id="10" name="Shape 4738"/>
          <p:cNvSpPr/>
          <p:nvPr/>
        </p:nvSpPr>
        <p:spPr>
          <a:xfrm>
            <a:off x="1575909" y="7922460"/>
            <a:ext cx="1180257" cy="1146445"/>
          </a:xfrm>
          <a:custGeom>
            <a:avLst/>
            <a:gdLst/>
            <a:ahLst/>
            <a:cxnLst/>
            <a:rect l="0" t="0" r="0" b="0"/>
            <a:pathLst>
              <a:path w="120000" h="120000" extrusionOk="0">
                <a:moveTo>
                  <a:pt x="58485" y="17059"/>
                </a:moveTo>
                <a:lnTo>
                  <a:pt x="58485" y="17059"/>
                </a:lnTo>
                <a:cubicBezTo>
                  <a:pt x="44479" y="17059"/>
                  <a:pt x="33312" y="31405"/>
                  <a:pt x="33312" y="45557"/>
                </a:cubicBezTo>
                <a:cubicBezTo>
                  <a:pt x="33312" y="59903"/>
                  <a:pt x="44479" y="71147"/>
                  <a:pt x="58485" y="71147"/>
                </a:cubicBezTo>
                <a:cubicBezTo>
                  <a:pt x="72492" y="71147"/>
                  <a:pt x="86309" y="59903"/>
                  <a:pt x="86309" y="45557"/>
                </a:cubicBezTo>
                <a:cubicBezTo>
                  <a:pt x="86309" y="31405"/>
                  <a:pt x="72492" y="17059"/>
                  <a:pt x="58485" y="17059"/>
                </a:cubicBezTo>
                <a:close/>
                <a:moveTo>
                  <a:pt x="58485" y="62617"/>
                </a:moveTo>
                <a:lnTo>
                  <a:pt x="58485" y="62617"/>
                </a:lnTo>
                <a:cubicBezTo>
                  <a:pt x="50157" y="62617"/>
                  <a:pt x="41829" y="54087"/>
                  <a:pt x="41829" y="45557"/>
                </a:cubicBezTo>
                <a:cubicBezTo>
                  <a:pt x="41829" y="34119"/>
                  <a:pt x="50157" y="25589"/>
                  <a:pt x="58485" y="25589"/>
                </a:cubicBezTo>
                <a:cubicBezTo>
                  <a:pt x="69652" y="25589"/>
                  <a:pt x="77981" y="34119"/>
                  <a:pt x="77981" y="45557"/>
                </a:cubicBezTo>
                <a:cubicBezTo>
                  <a:pt x="77981" y="54087"/>
                  <a:pt x="69652" y="62617"/>
                  <a:pt x="58485" y="62617"/>
                </a:cubicBezTo>
                <a:close/>
                <a:moveTo>
                  <a:pt x="100315" y="65525"/>
                </a:moveTo>
                <a:lnTo>
                  <a:pt x="100315" y="65525"/>
                </a:lnTo>
                <a:cubicBezTo>
                  <a:pt x="102965" y="59903"/>
                  <a:pt x="105804" y="51179"/>
                  <a:pt x="105804" y="45557"/>
                </a:cubicBezTo>
                <a:cubicBezTo>
                  <a:pt x="105804" y="19967"/>
                  <a:pt x="83470" y="0"/>
                  <a:pt x="58485" y="0"/>
                </a:cubicBezTo>
                <a:cubicBezTo>
                  <a:pt x="33312" y="0"/>
                  <a:pt x="13817" y="19967"/>
                  <a:pt x="13817" y="45557"/>
                </a:cubicBezTo>
                <a:cubicBezTo>
                  <a:pt x="13817" y="51179"/>
                  <a:pt x="16656" y="59903"/>
                  <a:pt x="19495" y="65525"/>
                </a:cubicBezTo>
                <a:cubicBezTo>
                  <a:pt x="0" y="96930"/>
                  <a:pt x="0" y="96930"/>
                  <a:pt x="0" y="96930"/>
                </a:cubicBezTo>
                <a:cubicBezTo>
                  <a:pt x="0" y="96930"/>
                  <a:pt x="10977" y="99838"/>
                  <a:pt x="22145" y="102746"/>
                </a:cubicBezTo>
                <a:cubicBezTo>
                  <a:pt x="30662" y="111276"/>
                  <a:pt x="38990" y="119806"/>
                  <a:pt x="38990" y="119806"/>
                </a:cubicBezTo>
                <a:cubicBezTo>
                  <a:pt x="55646" y="91308"/>
                  <a:pt x="55646" y="91308"/>
                  <a:pt x="55646" y="91308"/>
                </a:cubicBezTo>
                <a:cubicBezTo>
                  <a:pt x="58485" y="91308"/>
                  <a:pt x="58485" y="91308"/>
                  <a:pt x="58485" y="91308"/>
                </a:cubicBezTo>
                <a:cubicBezTo>
                  <a:pt x="61324" y="91308"/>
                  <a:pt x="61324" y="91308"/>
                  <a:pt x="61324" y="91308"/>
                </a:cubicBezTo>
                <a:cubicBezTo>
                  <a:pt x="77981" y="119806"/>
                  <a:pt x="77981" y="119806"/>
                  <a:pt x="77981" y="119806"/>
                </a:cubicBezTo>
                <a:cubicBezTo>
                  <a:pt x="77981" y="119806"/>
                  <a:pt x="86309" y="111276"/>
                  <a:pt x="94637" y="102746"/>
                </a:cubicBezTo>
                <a:cubicBezTo>
                  <a:pt x="105804" y="99838"/>
                  <a:pt x="119810" y="96930"/>
                  <a:pt x="119810" y="96930"/>
                </a:cubicBezTo>
                <a:lnTo>
                  <a:pt x="100315" y="65525"/>
                </a:lnTo>
                <a:close/>
                <a:moveTo>
                  <a:pt x="38990" y="105460"/>
                </a:moveTo>
                <a:lnTo>
                  <a:pt x="38990" y="105460"/>
                </a:lnTo>
                <a:cubicBezTo>
                  <a:pt x="38990" y="105460"/>
                  <a:pt x="33312" y="102746"/>
                  <a:pt x="27823" y="96930"/>
                </a:cubicBezTo>
                <a:cubicBezTo>
                  <a:pt x="19495" y="94022"/>
                  <a:pt x="10977" y="91308"/>
                  <a:pt x="10977" y="91308"/>
                </a:cubicBezTo>
                <a:cubicBezTo>
                  <a:pt x="22145" y="74054"/>
                  <a:pt x="22145" y="74054"/>
                  <a:pt x="22145" y="74054"/>
                </a:cubicBezTo>
                <a:cubicBezTo>
                  <a:pt x="27823" y="79870"/>
                  <a:pt x="38990" y="88400"/>
                  <a:pt x="47318" y="88400"/>
                </a:cubicBezTo>
                <a:lnTo>
                  <a:pt x="38990" y="105460"/>
                </a:lnTo>
                <a:close/>
                <a:moveTo>
                  <a:pt x="58485" y="82584"/>
                </a:moveTo>
                <a:lnTo>
                  <a:pt x="58485" y="82584"/>
                </a:lnTo>
                <a:cubicBezTo>
                  <a:pt x="38990" y="82584"/>
                  <a:pt x="22145" y="65525"/>
                  <a:pt x="22145" y="45557"/>
                </a:cubicBezTo>
                <a:cubicBezTo>
                  <a:pt x="22145" y="22681"/>
                  <a:pt x="38990" y="5621"/>
                  <a:pt x="58485" y="5621"/>
                </a:cubicBezTo>
                <a:cubicBezTo>
                  <a:pt x="80630" y="5621"/>
                  <a:pt x="97476" y="22681"/>
                  <a:pt x="97476" y="45557"/>
                </a:cubicBezTo>
                <a:cubicBezTo>
                  <a:pt x="97476" y="65525"/>
                  <a:pt x="80630" y="82584"/>
                  <a:pt x="58485" y="82584"/>
                </a:cubicBezTo>
                <a:close/>
                <a:moveTo>
                  <a:pt x="91798" y="96930"/>
                </a:moveTo>
                <a:lnTo>
                  <a:pt x="91798" y="96930"/>
                </a:lnTo>
                <a:cubicBezTo>
                  <a:pt x="86309" y="102746"/>
                  <a:pt x="80630" y="105460"/>
                  <a:pt x="80630" y="105460"/>
                </a:cubicBezTo>
                <a:cubicBezTo>
                  <a:pt x="69652" y="88400"/>
                  <a:pt x="69652" y="88400"/>
                  <a:pt x="69652" y="88400"/>
                </a:cubicBezTo>
                <a:cubicBezTo>
                  <a:pt x="80630" y="88400"/>
                  <a:pt x="89148" y="79870"/>
                  <a:pt x="94637" y="74054"/>
                </a:cubicBezTo>
                <a:cubicBezTo>
                  <a:pt x="105804" y="91308"/>
                  <a:pt x="105804" y="91308"/>
                  <a:pt x="105804" y="91308"/>
                </a:cubicBezTo>
                <a:cubicBezTo>
                  <a:pt x="105804" y="91308"/>
                  <a:pt x="100315" y="94022"/>
                  <a:pt x="91798" y="96930"/>
                </a:cubicBezTo>
                <a:close/>
              </a:path>
            </a:pathLst>
          </a:custGeom>
          <a:solidFill>
            <a:srgbClr val="D91F38"/>
          </a:solidFill>
          <a:ln>
            <a:noFill/>
          </a:ln>
        </p:spPr>
        <p:txBody>
          <a:bodyPr lIns="91402" tIns="45688" rIns="91402" bIns="45688" anchor="ctr" anchorCtr="0">
            <a:noAutofit/>
          </a:bodyPr>
          <a:lstStyle/>
          <a:p>
            <a:endParaRPr sz="7196" dirty="0">
              <a:solidFill>
                <a:srgbClr val="D91F38"/>
              </a:solidFill>
              <a:latin typeface="Roboto"/>
              <a:ea typeface="Roboto"/>
              <a:cs typeface="Roboto"/>
              <a:sym typeface="Roboto"/>
            </a:endParaRPr>
          </a:p>
        </p:txBody>
      </p:sp>
      <p:sp>
        <p:nvSpPr>
          <p:cNvPr id="13" name="Rectangle 12"/>
          <p:cNvSpPr/>
          <p:nvPr/>
        </p:nvSpPr>
        <p:spPr>
          <a:xfrm>
            <a:off x="3012654" y="7886930"/>
            <a:ext cx="7841918" cy="2677656"/>
          </a:xfrm>
          <a:prstGeom prst="rect">
            <a:avLst/>
          </a:prstGeom>
        </p:spPr>
        <p:txBody>
          <a:bodyPr wrap="square">
            <a:spAutoFit/>
          </a:bodyPr>
          <a:lstStyle/>
          <a:p>
            <a:pPr algn="just"/>
            <a:r>
              <a:rPr lang="en-US" sz="2800" dirty="0">
                <a:latin typeface="Open Sans" charset="0"/>
                <a:ea typeface="Open Sans" charset="0"/>
                <a:cs typeface="Open Sans" charset="0"/>
              </a:rPr>
              <a:t>The Competition for the status of the National Key Cluster is organized by the </a:t>
            </a:r>
            <a:r>
              <a:rPr lang="en-US" sz="2800" b="1" dirty="0">
                <a:latin typeface="Open Sans" charset="0"/>
                <a:ea typeface="Open Sans" charset="0"/>
                <a:cs typeface="Open Sans" charset="0"/>
              </a:rPr>
              <a:t>Ministry of Entrepreneurship and Technology</a:t>
            </a:r>
            <a:r>
              <a:rPr lang="en-US" sz="2800" dirty="0">
                <a:latin typeface="Open Sans" charset="0"/>
                <a:ea typeface="Open Sans" charset="0"/>
                <a:cs typeface="Open Sans" charset="0"/>
              </a:rPr>
              <a:t> (previously by Ministry of Economic Development), which runs the Competition in cooperation with the </a:t>
            </a:r>
            <a:r>
              <a:rPr lang="en-US" sz="2800" b="1" dirty="0">
                <a:latin typeface="Open Sans" charset="0"/>
                <a:ea typeface="Open Sans" charset="0"/>
                <a:cs typeface="Open Sans" charset="0"/>
              </a:rPr>
              <a:t>Polish Agency for Enterprise Development</a:t>
            </a:r>
            <a:r>
              <a:rPr lang="en-US" sz="2800" dirty="0">
                <a:latin typeface="Open Sans" charset="0"/>
                <a:ea typeface="Open Sans" charset="0"/>
                <a:cs typeface="Open Sans" charset="0"/>
              </a:rPr>
              <a:t>.</a:t>
            </a:r>
          </a:p>
        </p:txBody>
      </p:sp>
      <p:sp>
        <p:nvSpPr>
          <p:cNvPr id="14" name="Rectangle 13"/>
          <p:cNvSpPr/>
          <p:nvPr/>
        </p:nvSpPr>
        <p:spPr>
          <a:xfrm>
            <a:off x="3012654" y="11211718"/>
            <a:ext cx="9126582" cy="954107"/>
          </a:xfrm>
          <a:prstGeom prst="rect">
            <a:avLst/>
          </a:prstGeom>
        </p:spPr>
        <p:txBody>
          <a:bodyPr wrap="square">
            <a:spAutoFit/>
          </a:bodyPr>
          <a:lstStyle/>
          <a:p>
            <a:r>
              <a:rPr lang="en-US" sz="2800" i="1" dirty="0">
                <a:latin typeface="Open Sans" charset="0"/>
                <a:ea typeface="Open Sans" charset="0"/>
                <a:cs typeface="Open Sans" charset="0"/>
              </a:rPr>
              <a:t>List of Key Clusters National available on the website </a:t>
            </a:r>
            <a:r>
              <a:rPr lang="en-US" sz="2800" dirty="0">
                <a:latin typeface="Open Sans" charset="0"/>
                <a:ea typeface="Open Sans" charset="0"/>
                <a:cs typeface="Open Sans" charset="0"/>
              </a:rPr>
              <a:t>- </a:t>
            </a:r>
            <a:r>
              <a:rPr lang="en-US" sz="2800" u="sng" dirty="0">
                <a:latin typeface="Open Sans" charset="0"/>
                <a:ea typeface="Open Sans" charset="0"/>
                <a:cs typeface="Open Sans" charset="0"/>
                <a:hlinkClick r:id="rId2"/>
              </a:rPr>
              <a:t>http://www.pi.gov.pl/Klastry/chapter_95922.asp#Lista</a:t>
            </a:r>
            <a:endParaRPr lang="pl-PL" sz="2800" dirty="0">
              <a:latin typeface="Open Sans" charset="0"/>
              <a:ea typeface="Open Sans" charset="0"/>
              <a:cs typeface="Open Sans" charset="0"/>
            </a:endParaRPr>
          </a:p>
        </p:txBody>
      </p:sp>
      <p:pic>
        <p:nvPicPr>
          <p:cNvPr id="3" name="Symbol zastępczy obrazu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663" r="27663"/>
          <a:stretch>
            <a:fillRect/>
          </a:stretch>
        </p:blipFill>
        <p:spPr/>
      </p:pic>
      <p:sp>
        <p:nvSpPr>
          <p:cNvPr id="7" name="Rectangle 6"/>
          <p:cNvSpPr/>
          <p:nvPr/>
        </p:nvSpPr>
        <p:spPr>
          <a:xfrm>
            <a:off x="12255488" y="3402868"/>
            <a:ext cx="5666037" cy="5666037"/>
          </a:xfrm>
          <a:prstGeom prst="rect">
            <a:avLst/>
          </a:prstGeom>
          <a:noFill/>
          <a:ln w="257175">
            <a:solidFill>
              <a:srgbClr val="D91F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436" y="607879"/>
            <a:ext cx="2247615" cy="2794989"/>
          </a:xfrm>
          <a:prstGeom prst="rect">
            <a:avLst/>
          </a:prstGeom>
        </p:spPr>
      </p:pic>
      <p:pic>
        <p:nvPicPr>
          <p:cNvPr id="11" name="Obraz 10">
            <a:extLst>
              <a:ext uri="{FF2B5EF4-FFF2-40B4-BE49-F238E27FC236}">
                <a16:creationId xmlns:a16="http://schemas.microsoft.com/office/drawing/2014/main" id="{DD840707-AED0-4672-8580-07905898087E}"/>
              </a:ext>
            </a:extLst>
          </p:cNvPr>
          <p:cNvPicPr>
            <a:picLocks noChangeAspect="1"/>
          </p:cNvPicPr>
          <p:nvPr/>
        </p:nvPicPr>
        <p:blipFill>
          <a:blip r:embed="rId5">
            <a:alphaModFix amt="73000"/>
          </a:blip>
          <a:stretch>
            <a:fillRect/>
          </a:stretch>
        </p:blipFill>
        <p:spPr bwMode="auto">
          <a:xfrm>
            <a:off x="20425508" y="588579"/>
            <a:ext cx="3452256" cy="2123138"/>
          </a:xfrm>
          <a:prstGeom prst="rect">
            <a:avLst/>
          </a:prstGeom>
          <a:noFill/>
        </p:spPr>
      </p:pic>
    </p:spTree>
    <p:extLst>
      <p:ext uri="{BB962C8B-B14F-4D97-AF65-F5344CB8AC3E}">
        <p14:creationId xmlns:p14="http://schemas.microsoft.com/office/powerpoint/2010/main" val="31203521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p:cNvGrpSpPr/>
          <p:nvPr/>
        </p:nvGrpSpPr>
        <p:grpSpPr>
          <a:xfrm>
            <a:off x="266456" y="234462"/>
            <a:ext cx="23844739" cy="13247077"/>
            <a:chOff x="1278299" y="533635"/>
            <a:chExt cx="21607460" cy="12363961"/>
          </a:xfrm>
        </p:grpSpPr>
        <p:sp>
          <p:nvSpPr>
            <p:cNvPr id="23" name="Rectangle 5"/>
            <p:cNvSpPr/>
            <p:nvPr/>
          </p:nvSpPr>
          <p:spPr>
            <a:xfrm>
              <a:off x="17483894" y="9832627"/>
              <a:ext cx="5401865" cy="3064969"/>
            </a:xfrm>
            <a:prstGeom prst="rect">
              <a:avLst/>
            </a:prstGeom>
            <a:solidFill>
              <a:srgbClr val="D91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5" name="Rectangle 4"/>
            <p:cNvSpPr/>
            <p:nvPr/>
          </p:nvSpPr>
          <p:spPr>
            <a:xfrm>
              <a:off x="12082030" y="533635"/>
              <a:ext cx="5401865" cy="3186123"/>
            </a:xfrm>
            <a:prstGeom prst="rect">
              <a:avLst/>
            </a:prstGeom>
            <a:solidFill>
              <a:srgbClr val="D91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7" name="Rectangle 6"/>
            <p:cNvSpPr/>
            <p:nvPr/>
          </p:nvSpPr>
          <p:spPr>
            <a:xfrm>
              <a:off x="12082029" y="6782631"/>
              <a:ext cx="5401865" cy="3061662"/>
            </a:xfrm>
            <a:prstGeom prst="rect">
              <a:avLst/>
            </a:prstGeom>
            <a:solidFill>
              <a:srgbClr val="D91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20" name="Rectangle 4"/>
            <p:cNvSpPr/>
            <p:nvPr/>
          </p:nvSpPr>
          <p:spPr>
            <a:xfrm>
              <a:off x="1278299" y="533635"/>
              <a:ext cx="5401865" cy="3186123"/>
            </a:xfrm>
            <a:prstGeom prst="rect">
              <a:avLst/>
            </a:prstGeom>
            <a:solidFill>
              <a:srgbClr val="D91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21" name="Rectangle 5"/>
            <p:cNvSpPr/>
            <p:nvPr/>
          </p:nvSpPr>
          <p:spPr>
            <a:xfrm>
              <a:off x="6680164" y="3704785"/>
              <a:ext cx="5401865" cy="3064969"/>
            </a:xfrm>
            <a:prstGeom prst="rect">
              <a:avLst/>
            </a:prstGeom>
            <a:solidFill>
              <a:srgbClr val="D91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22" name="Rectangle 6"/>
            <p:cNvSpPr/>
            <p:nvPr/>
          </p:nvSpPr>
          <p:spPr>
            <a:xfrm>
              <a:off x="1278299" y="6782631"/>
              <a:ext cx="5401865" cy="3061662"/>
            </a:xfrm>
            <a:prstGeom prst="rect">
              <a:avLst/>
            </a:prstGeom>
            <a:solidFill>
              <a:srgbClr val="D91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24" name="Rectangle 5"/>
            <p:cNvSpPr/>
            <p:nvPr/>
          </p:nvSpPr>
          <p:spPr>
            <a:xfrm>
              <a:off x="6680164" y="9811148"/>
              <a:ext cx="5401865" cy="3064969"/>
            </a:xfrm>
            <a:prstGeom prst="rect">
              <a:avLst/>
            </a:prstGeom>
            <a:solidFill>
              <a:srgbClr val="D91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6" name="Rectangle 5"/>
            <p:cNvSpPr/>
            <p:nvPr/>
          </p:nvSpPr>
          <p:spPr>
            <a:xfrm>
              <a:off x="17483894" y="3726264"/>
              <a:ext cx="5401865" cy="3064969"/>
            </a:xfrm>
            <a:prstGeom prst="rect">
              <a:avLst/>
            </a:prstGeom>
            <a:solidFill>
              <a:srgbClr val="D91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grpSp>
      <p:sp>
        <p:nvSpPr>
          <p:cNvPr id="19" name="Textfeld 38"/>
          <p:cNvSpPr txBox="1"/>
          <p:nvPr/>
        </p:nvSpPr>
        <p:spPr>
          <a:xfrm>
            <a:off x="12991290" y="1204616"/>
            <a:ext cx="4583032" cy="1200329"/>
          </a:xfrm>
          <a:prstGeom prst="rect">
            <a:avLst/>
          </a:prstGeom>
        </p:spPr>
        <p:txBody>
          <a:bodyPr vert="horz" wrap="square" lIns="0" rtlCol="0">
            <a:spAutoFit/>
          </a:bodyPr>
          <a:lstStyle/>
          <a:p>
            <a:pPr lvl="0"/>
            <a:r>
              <a:rPr lang="pl-PL" sz="3600" b="1" dirty="0">
                <a:solidFill>
                  <a:schemeClr val="bg1"/>
                </a:solidFill>
                <a:latin typeface="Open Sans Semibold" charset="0"/>
                <a:ea typeface="Open Sans Semibold" charset="0"/>
                <a:cs typeface="Open Sans Semibold" charset="0"/>
              </a:rPr>
              <a:t>Silesia Automotive</a:t>
            </a:r>
          </a:p>
          <a:p>
            <a:pPr lvl="0"/>
            <a:r>
              <a:rPr lang="pl-PL" sz="3600" b="1" dirty="0">
                <a:solidFill>
                  <a:schemeClr val="bg1"/>
                </a:solidFill>
                <a:latin typeface="Open Sans Semibold" charset="0"/>
                <a:ea typeface="Open Sans Semibold" charset="0"/>
                <a:cs typeface="Open Sans Semibold" charset="0"/>
              </a:rPr>
              <a:t>Cluster</a:t>
            </a:r>
          </a:p>
        </p:txBody>
      </p:sp>
      <p:sp>
        <p:nvSpPr>
          <p:cNvPr id="31" name="Textfeld 38"/>
          <p:cNvSpPr txBox="1"/>
          <p:nvPr/>
        </p:nvSpPr>
        <p:spPr>
          <a:xfrm>
            <a:off x="7114238" y="713104"/>
            <a:ext cx="3242645" cy="1754326"/>
          </a:xfrm>
          <a:prstGeom prst="rect">
            <a:avLst/>
          </a:prstGeom>
        </p:spPr>
        <p:txBody>
          <a:bodyPr vert="horz" wrap="square" lIns="0" rtlCol="0">
            <a:spAutoFit/>
          </a:bodyPr>
          <a:lstStyle/>
          <a:p>
            <a:pPr lvl="0"/>
            <a:r>
              <a:rPr lang="en-US" sz="3600" b="1" dirty="0" err="1">
                <a:solidFill>
                  <a:schemeClr val="bg1">
                    <a:lumMod val="10000"/>
                  </a:schemeClr>
                </a:solidFill>
                <a:latin typeface="Open Sans Semibold" charset="0"/>
                <a:ea typeface="Open Sans Semibold" charset="0"/>
                <a:cs typeface="Open Sans Semibold" charset="0"/>
              </a:rPr>
              <a:t>Interizon</a:t>
            </a:r>
            <a:endParaRPr lang="pl-PL" sz="3600" b="1" dirty="0">
              <a:solidFill>
                <a:schemeClr val="bg1">
                  <a:lumMod val="10000"/>
                </a:schemeClr>
              </a:solidFill>
              <a:latin typeface="Open Sans Semibold" charset="0"/>
              <a:ea typeface="Open Sans Semibold" charset="0"/>
              <a:cs typeface="Open Sans Semibold" charset="0"/>
            </a:endParaRPr>
          </a:p>
          <a:p>
            <a:pPr lvl="0"/>
            <a:r>
              <a:rPr lang="pl-PL" sz="3600" b="1" dirty="0" err="1">
                <a:solidFill>
                  <a:schemeClr val="bg1">
                    <a:lumMod val="10000"/>
                  </a:schemeClr>
                </a:solidFill>
                <a:latin typeface="Open Sans Semibold" charset="0"/>
                <a:ea typeface="Open Sans Semibold" charset="0"/>
                <a:cs typeface="Open Sans Semibold" charset="0"/>
              </a:rPr>
              <a:t>Pomeranian</a:t>
            </a:r>
            <a:r>
              <a:rPr lang="pl-PL" sz="3600" b="1" dirty="0">
                <a:solidFill>
                  <a:schemeClr val="bg1">
                    <a:lumMod val="10000"/>
                  </a:schemeClr>
                </a:solidFill>
                <a:latin typeface="Open Sans Semibold" charset="0"/>
                <a:ea typeface="Open Sans Semibold" charset="0"/>
                <a:cs typeface="Open Sans Semibold" charset="0"/>
              </a:rPr>
              <a:t> ICT</a:t>
            </a:r>
            <a:endParaRPr lang="en-US" sz="3600" b="1" dirty="0">
              <a:solidFill>
                <a:schemeClr val="bg1">
                  <a:lumMod val="10000"/>
                </a:schemeClr>
              </a:solidFill>
              <a:latin typeface="Open Sans Semibold" charset="0"/>
              <a:ea typeface="Open Sans Semibold" charset="0"/>
              <a:cs typeface="Open Sans Semibold" charset="0"/>
            </a:endParaRPr>
          </a:p>
        </p:txBody>
      </p:sp>
      <p:sp>
        <p:nvSpPr>
          <p:cNvPr id="32" name="Textfeld 38"/>
          <p:cNvSpPr txBox="1"/>
          <p:nvPr/>
        </p:nvSpPr>
        <p:spPr>
          <a:xfrm>
            <a:off x="2161599" y="927620"/>
            <a:ext cx="2170898" cy="1754326"/>
          </a:xfrm>
          <a:prstGeom prst="rect">
            <a:avLst/>
          </a:prstGeom>
        </p:spPr>
        <p:txBody>
          <a:bodyPr vert="horz" wrap="square" lIns="0" rtlCol="0">
            <a:spAutoFit/>
          </a:bodyPr>
          <a:lstStyle/>
          <a:p>
            <a:pPr lvl="0"/>
            <a:r>
              <a:rPr lang="pl-PL" sz="3600" b="1" dirty="0">
                <a:solidFill>
                  <a:schemeClr val="bg1"/>
                </a:solidFill>
                <a:latin typeface="Open Sans Semibold" charset="0"/>
                <a:ea typeface="Open Sans Semibold" charset="0"/>
                <a:cs typeface="Open Sans Semibold" charset="0"/>
              </a:rPr>
              <a:t>Silesian Aviation Cluster</a:t>
            </a:r>
          </a:p>
        </p:txBody>
      </p:sp>
      <p:sp>
        <p:nvSpPr>
          <p:cNvPr id="33" name="Textfeld 38"/>
          <p:cNvSpPr txBox="1"/>
          <p:nvPr/>
        </p:nvSpPr>
        <p:spPr>
          <a:xfrm>
            <a:off x="13492300" y="10662418"/>
            <a:ext cx="2698434" cy="2308324"/>
          </a:xfrm>
          <a:prstGeom prst="rect">
            <a:avLst/>
          </a:prstGeom>
        </p:spPr>
        <p:txBody>
          <a:bodyPr vert="horz" wrap="square" lIns="0" rtlCol="0">
            <a:spAutoFit/>
          </a:bodyPr>
          <a:lstStyle/>
          <a:p>
            <a:pPr lvl="0"/>
            <a:r>
              <a:rPr lang="pl-PL" sz="3600" b="1" dirty="0" err="1">
                <a:solidFill>
                  <a:schemeClr val="bg1">
                    <a:lumMod val="10000"/>
                  </a:schemeClr>
                </a:solidFill>
                <a:latin typeface="Open Sans Semibold" charset="0"/>
                <a:ea typeface="Open Sans Semibold" charset="0"/>
                <a:cs typeface="Open Sans Semibold" charset="0"/>
              </a:rPr>
              <a:t>Polish</a:t>
            </a:r>
            <a:r>
              <a:rPr lang="pl-PL" sz="3600" b="1" dirty="0">
                <a:solidFill>
                  <a:schemeClr val="bg1">
                    <a:lumMod val="10000"/>
                  </a:schemeClr>
                </a:solidFill>
                <a:latin typeface="Open Sans Semibold" charset="0"/>
                <a:ea typeface="Open Sans Semibold" charset="0"/>
                <a:cs typeface="Open Sans Semibold" charset="0"/>
              </a:rPr>
              <a:t> Automotive Group Cluster</a:t>
            </a:r>
          </a:p>
        </p:txBody>
      </p:sp>
      <p:sp>
        <p:nvSpPr>
          <p:cNvPr id="34" name="Textfeld 38"/>
          <p:cNvSpPr txBox="1"/>
          <p:nvPr/>
        </p:nvSpPr>
        <p:spPr>
          <a:xfrm>
            <a:off x="19959948" y="7668158"/>
            <a:ext cx="3005300" cy="1754326"/>
          </a:xfrm>
          <a:prstGeom prst="rect">
            <a:avLst/>
          </a:prstGeom>
        </p:spPr>
        <p:txBody>
          <a:bodyPr vert="horz" wrap="square" lIns="0" rtlCol="0">
            <a:spAutoFit/>
          </a:bodyPr>
          <a:lstStyle/>
          <a:p>
            <a:pPr lvl="0"/>
            <a:r>
              <a:rPr lang="pl-PL" sz="3600" b="1" dirty="0">
                <a:solidFill>
                  <a:schemeClr val="bg1">
                    <a:lumMod val="10000"/>
                  </a:schemeClr>
                </a:solidFill>
                <a:latin typeface="Open Sans Semibold" charset="0"/>
                <a:ea typeface="Open Sans Semibold" charset="0"/>
                <a:cs typeface="Open Sans Semibold" charset="0"/>
              </a:rPr>
              <a:t>Eastern Construction Cluster</a:t>
            </a:r>
          </a:p>
        </p:txBody>
      </p:sp>
      <p:sp>
        <p:nvSpPr>
          <p:cNvPr id="30" name="Textfeld 38"/>
          <p:cNvSpPr txBox="1"/>
          <p:nvPr/>
        </p:nvSpPr>
        <p:spPr>
          <a:xfrm>
            <a:off x="7471586" y="4973908"/>
            <a:ext cx="3333118" cy="646331"/>
          </a:xfrm>
          <a:prstGeom prst="rect">
            <a:avLst/>
          </a:prstGeom>
        </p:spPr>
        <p:txBody>
          <a:bodyPr vert="horz" wrap="square" lIns="0" rtlCol="0">
            <a:spAutoFit/>
          </a:bodyPr>
          <a:lstStyle/>
          <a:p>
            <a:pPr lvl="0"/>
            <a:r>
              <a:rPr lang="pl-PL" sz="3600" b="1" dirty="0">
                <a:solidFill>
                  <a:schemeClr val="bg1"/>
                </a:solidFill>
                <a:latin typeface="Open Sans Semibold" charset="0"/>
                <a:ea typeface="Open Sans Semibold" charset="0"/>
                <a:cs typeface="Open Sans Semibold" charset="0"/>
              </a:rPr>
              <a:t>Aviation Valley</a:t>
            </a:r>
          </a:p>
        </p:txBody>
      </p:sp>
      <p:sp>
        <p:nvSpPr>
          <p:cNvPr id="26" name="Textfeld 38"/>
          <p:cNvSpPr txBox="1"/>
          <p:nvPr/>
        </p:nvSpPr>
        <p:spPr>
          <a:xfrm>
            <a:off x="19854654" y="927618"/>
            <a:ext cx="2669126" cy="1754326"/>
          </a:xfrm>
          <a:prstGeom prst="rect">
            <a:avLst/>
          </a:prstGeom>
        </p:spPr>
        <p:txBody>
          <a:bodyPr vert="horz" wrap="square" lIns="0" rtlCol="0">
            <a:spAutoFit/>
          </a:bodyPr>
          <a:lstStyle/>
          <a:p>
            <a:pPr lvl="0"/>
            <a:r>
              <a:rPr lang="pl-PL" sz="3600" b="1" dirty="0">
                <a:solidFill>
                  <a:schemeClr val="bg1">
                    <a:lumMod val="10000"/>
                  </a:schemeClr>
                </a:solidFill>
                <a:latin typeface="Open Sans Semibold" charset="0"/>
                <a:ea typeface="Open Sans Semibold" charset="0"/>
                <a:cs typeface="Open Sans Semibold" charset="0"/>
              </a:rPr>
              <a:t>Polish Aluminium Cluster</a:t>
            </a:r>
          </a:p>
        </p:txBody>
      </p:sp>
      <p:sp>
        <p:nvSpPr>
          <p:cNvPr id="27" name="Textfeld 38"/>
          <p:cNvSpPr txBox="1"/>
          <p:nvPr/>
        </p:nvSpPr>
        <p:spPr>
          <a:xfrm>
            <a:off x="13502858" y="4726381"/>
            <a:ext cx="3333118" cy="1200329"/>
          </a:xfrm>
          <a:prstGeom prst="rect">
            <a:avLst/>
          </a:prstGeom>
        </p:spPr>
        <p:txBody>
          <a:bodyPr vert="horz" wrap="square" lIns="0" rtlCol="0">
            <a:spAutoFit/>
          </a:bodyPr>
          <a:lstStyle/>
          <a:p>
            <a:pPr lvl="0"/>
            <a:r>
              <a:rPr lang="pl-PL" sz="3600" b="1" dirty="0">
                <a:solidFill>
                  <a:schemeClr val="bg1">
                    <a:lumMod val="10000"/>
                  </a:schemeClr>
                </a:solidFill>
                <a:latin typeface="Open Sans Semibold" charset="0"/>
                <a:ea typeface="Open Sans Semibold" charset="0"/>
                <a:cs typeface="Open Sans Semibold" charset="0"/>
              </a:rPr>
              <a:t>Mazovia ICT Cluster</a:t>
            </a:r>
          </a:p>
        </p:txBody>
      </p:sp>
      <p:sp>
        <p:nvSpPr>
          <p:cNvPr id="36" name="Textfeld 38"/>
          <p:cNvSpPr txBox="1"/>
          <p:nvPr/>
        </p:nvSpPr>
        <p:spPr>
          <a:xfrm>
            <a:off x="1029527" y="4515780"/>
            <a:ext cx="4245858" cy="1754326"/>
          </a:xfrm>
          <a:prstGeom prst="rect">
            <a:avLst/>
          </a:prstGeom>
        </p:spPr>
        <p:txBody>
          <a:bodyPr vert="horz" wrap="square" lIns="0" rtlCol="0">
            <a:spAutoFit/>
          </a:bodyPr>
          <a:lstStyle/>
          <a:p>
            <a:pPr lvl="0"/>
            <a:r>
              <a:rPr lang="pl-PL" sz="3600" b="1" dirty="0">
                <a:solidFill>
                  <a:schemeClr val="bg1">
                    <a:lumMod val="10000"/>
                  </a:schemeClr>
                </a:solidFill>
                <a:latin typeface="Open Sans Semibold" charset="0"/>
                <a:ea typeface="Open Sans Semibold" charset="0"/>
                <a:cs typeface="Open Sans Semibold" charset="0"/>
              </a:rPr>
              <a:t>West Pomeranian Chemical Cluster „Green Chemistry„</a:t>
            </a:r>
          </a:p>
        </p:txBody>
      </p:sp>
      <p:sp>
        <p:nvSpPr>
          <p:cNvPr id="37" name="Textfeld 38"/>
          <p:cNvSpPr txBox="1"/>
          <p:nvPr/>
        </p:nvSpPr>
        <p:spPr>
          <a:xfrm>
            <a:off x="8024172" y="7668158"/>
            <a:ext cx="2368121" cy="1754326"/>
          </a:xfrm>
          <a:prstGeom prst="rect">
            <a:avLst/>
          </a:prstGeom>
        </p:spPr>
        <p:txBody>
          <a:bodyPr vert="horz" wrap="square" lIns="0" rtlCol="0">
            <a:spAutoFit/>
          </a:bodyPr>
          <a:lstStyle/>
          <a:p>
            <a:pPr lvl="0"/>
            <a:r>
              <a:rPr lang="pl-PL" sz="3600" b="1" dirty="0">
                <a:solidFill>
                  <a:schemeClr val="bg1">
                    <a:lumMod val="10000"/>
                  </a:schemeClr>
                </a:solidFill>
                <a:latin typeface="Open Sans Semibold" charset="0"/>
                <a:ea typeface="Open Sans Semibold" charset="0"/>
                <a:cs typeface="Open Sans Semibold" charset="0"/>
              </a:rPr>
              <a:t>Bydoszcz Industrial Cluster</a:t>
            </a:r>
          </a:p>
        </p:txBody>
      </p:sp>
      <p:sp>
        <p:nvSpPr>
          <p:cNvPr id="38" name="Textfeld 38"/>
          <p:cNvSpPr txBox="1"/>
          <p:nvPr/>
        </p:nvSpPr>
        <p:spPr>
          <a:xfrm>
            <a:off x="1830061" y="11162154"/>
            <a:ext cx="2644789" cy="1754326"/>
          </a:xfrm>
          <a:prstGeom prst="rect">
            <a:avLst/>
          </a:prstGeom>
        </p:spPr>
        <p:txBody>
          <a:bodyPr vert="horz" wrap="square" lIns="0" rtlCol="0">
            <a:spAutoFit/>
          </a:bodyPr>
          <a:lstStyle/>
          <a:p>
            <a:pPr lvl="0"/>
            <a:r>
              <a:rPr lang="pl-PL" sz="3600" b="1" dirty="0">
                <a:solidFill>
                  <a:schemeClr val="bg1">
                    <a:lumMod val="10000"/>
                  </a:schemeClr>
                </a:solidFill>
                <a:latin typeface="Open Sans Semibold" charset="0"/>
                <a:ea typeface="Open Sans Semibold" charset="0"/>
                <a:cs typeface="Open Sans Semibold" charset="0"/>
              </a:rPr>
              <a:t>Metal Processing Cluster</a:t>
            </a:r>
          </a:p>
        </p:txBody>
      </p:sp>
      <p:sp>
        <p:nvSpPr>
          <p:cNvPr id="39" name="Textfeld 38"/>
          <p:cNvSpPr txBox="1"/>
          <p:nvPr/>
        </p:nvSpPr>
        <p:spPr>
          <a:xfrm>
            <a:off x="1580489" y="7692813"/>
            <a:ext cx="3333118" cy="1754326"/>
          </a:xfrm>
          <a:prstGeom prst="rect">
            <a:avLst/>
          </a:prstGeom>
        </p:spPr>
        <p:txBody>
          <a:bodyPr vert="horz" wrap="square" lIns="0" rtlCol="0">
            <a:spAutoFit/>
          </a:bodyPr>
          <a:lstStyle/>
          <a:p>
            <a:pPr lvl="0"/>
            <a:r>
              <a:rPr lang="pl-PL" sz="3600" b="1" dirty="0">
                <a:solidFill>
                  <a:schemeClr val="bg1"/>
                </a:solidFill>
                <a:latin typeface="Open Sans Semibold" charset="0"/>
                <a:ea typeface="Open Sans Semibold" charset="0"/>
                <a:cs typeface="Open Sans Semibold" charset="0"/>
              </a:rPr>
              <a:t>Sustainable Infrastructure Cluster</a:t>
            </a:r>
          </a:p>
        </p:txBody>
      </p:sp>
      <p:sp>
        <p:nvSpPr>
          <p:cNvPr id="40" name="Textfeld 38"/>
          <p:cNvSpPr txBox="1"/>
          <p:nvPr/>
        </p:nvSpPr>
        <p:spPr>
          <a:xfrm>
            <a:off x="19854654" y="4515780"/>
            <a:ext cx="2551895" cy="1754326"/>
          </a:xfrm>
          <a:prstGeom prst="rect">
            <a:avLst/>
          </a:prstGeom>
        </p:spPr>
        <p:txBody>
          <a:bodyPr vert="horz" wrap="square" lIns="0" rtlCol="0">
            <a:spAutoFit/>
          </a:bodyPr>
          <a:lstStyle/>
          <a:p>
            <a:pPr lvl="0"/>
            <a:r>
              <a:rPr lang="pl-PL" sz="3600" b="1" dirty="0">
                <a:solidFill>
                  <a:schemeClr val="bg1"/>
                </a:solidFill>
                <a:latin typeface="Open Sans Semibold" charset="0"/>
                <a:ea typeface="Open Sans Semibold" charset="0"/>
                <a:cs typeface="Open Sans Semibold" charset="0"/>
              </a:rPr>
              <a:t>LifeScience Cluster Krakow</a:t>
            </a:r>
          </a:p>
        </p:txBody>
      </p:sp>
      <p:sp>
        <p:nvSpPr>
          <p:cNvPr id="41" name="Textfeld 38"/>
          <p:cNvSpPr txBox="1"/>
          <p:nvPr/>
        </p:nvSpPr>
        <p:spPr>
          <a:xfrm>
            <a:off x="13486484" y="7415814"/>
            <a:ext cx="3333118" cy="2308324"/>
          </a:xfrm>
          <a:prstGeom prst="rect">
            <a:avLst/>
          </a:prstGeom>
        </p:spPr>
        <p:txBody>
          <a:bodyPr vert="horz" wrap="square" lIns="0" rtlCol="0">
            <a:spAutoFit/>
          </a:bodyPr>
          <a:lstStyle/>
          <a:p>
            <a:pPr lvl="0"/>
            <a:r>
              <a:rPr lang="pl-PL" sz="3600" b="1" dirty="0">
                <a:solidFill>
                  <a:schemeClr val="bg1"/>
                </a:solidFill>
                <a:latin typeface="Open Sans Semibold" charset="0"/>
                <a:ea typeface="Open Sans Semibold" charset="0"/>
                <a:cs typeface="Open Sans Semibold" charset="0"/>
              </a:rPr>
              <a:t>Waste Management and Recycling Cluster</a:t>
            </a:r>
          </a:p>
        </p:txBody>
      </p:sp>
      <p:sp>
        <p:nvSpPr>
          <p:cNvPr id="42" name="Textfeld 38"/>
          <p:cNvSpPr txBox="1"/>
          <p:nvPr/>
        </p:nvSpPr>
        <p:spPr>
          <a:xfrm>
            <a:off x="7657862" y="10685431"/>
            <a:ext cx="3491735" cy="2308324"/>
          </a:xfrm>
          <a:prstGeom prst="rect">
            <a:avLst/>
          </a:prstGeom>
        </p:spPr>
        <p:txBody>
          <a:bodyPr vert="horz" wrap="square" lIns="0" rtlCol="0">
            <a:spAutoFit/>
          </a:bodyPr>
          <a:lstStyle/>
          <a:p>
            <a:pPr lvl="0"/>
            <a:r>
              <a:rPr lang="pl-PL" sz="3600" b="1" dirty="0">
                <a:solidFill>
                  <a:schemeClr val="bg1"/>
                </a:solidFill>
                <a:latin typeface="Open Sans Semibold" charset="0"/>
                <a:ea typeface="Open Sans Semibold" charset="0"/>
                <a:cs typeface="Open Sans Semibold" charset="0"/>
              </a:rPr>
              <a:t>Nort-South Logistics and Transportation Cluster</a:t>
            </a:r>
          </a:p>
        </p:txBody>
      </p:sp>
      <p:pic>
        <p:nvPicPr>
          <p:cNvPr id="1026" name="Picture 2" descr="C:\Program Files\Microsoft Office\MEDIA\CAGCAT10\j029323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2293" y="5620239"/>
            <a:ext cx="1565453" cy="115488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Program Files\Microsoft Office\MEDIA\CAGCAT10\j029323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8943" y="2403819"/>
            <a:ext cx="1565453" cy="11548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nalezione obrazy dla zapytania chem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6237" y="5620239"/>
            <a:ext cx="1154501" cy="1154501"/>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Znalezione obrazy dla zapytania komputer symb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19602" y="5620239"/>
            <a:ext cx="1309564" cy="130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8314" y="12280299"/>
            <a:ext cx="1767340" cy="1178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7177" y="8833371"/>
            <a:ext cx="1767340" cy="1178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43855" y="2221631"/>
            <a:ext cx="1767340" cy="1178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48182" y="2221631"/>
            <a:ext cx="1309564" cy="130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1560" y="8823097"/>
            <a:ext cx="1199105" cy="119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4629" y="8823098"/>
            <a:ext cx="1199104" cy="119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01697" y="5596514"/>
            <a:ext cx="1334578" cy="1178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2" descr="C:\Program Files\Microsoft Office\MEDIA\CAGCAT10\j029323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9064" y="12232430"/>
            <a:ext cx="1565453" cy="115488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Znalezione obrazy dla zapytania chem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21111" y="8823097"/>
            <a:ext cx="1154501" cy="115450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a:extLst>
              <a:ext uri="{FF2B5EF4-FFF2-40B4-BE49-F238E27FC236}">
                <a16:creationId xmlns:a16="http://schemas.microsoft.com/office/drawing/2014/main" id="{7E9A601A-E774-45FF-995A-57528B21DF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59049" y="2247850"/>
            <a:ext cx="1767340" cy="1178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14">
            <a:extLst>
              <a:ext uri="{FF2B5EF4-FFF2-40B4-BE49-F238E27FC236}">
                <a16:creationId xmlns:a16="http://schemas.microsoft.com/office/drawing/2014/main" id="{A3290FFD-0C81-4508-86C5-168999B2F9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47981" y="12183910"/>
            <a:ext cx="1767340" cy="1178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728711"/>
      </p:ext>
    </p:extLst>
  </p:cSld>
  <p:clrMapOvr>
    <a:masterClrMapping/>
  </p:clrMapOvr>
  <mc:AlternateContent xmlns:mc="http://schemas.openxmlformats.org/markup-compatibility/2006" xmlns:p14="http://schemas.microsoft.com/office/powerpoint/2010/main">
    <mc:Choice Requires="p14">
      <p:transition spd="slow" p14:dur="2000" advClick="0">
        <p14:prism dir="r"/>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9F48CB-8081-4C54-AAF8-3FEB4D33F729}"/>
              </a:ext>
            </a:extLst>
          </p:cNvPr>
          <p:cNvSpPr>
            <a:spLocks noGrp="1"/>
          </p:cNvSpPr>
          <p:nvPr>
            <p:ph type="title"/>
          </p:nvPr>
        </p:nvSpPr>
        <p:spPr>
          <a:xfrm>
            <a:off x="1711325" y="1345908"/>
            <a:ext cx="16463665" cy="2061175"/>
          </a:xfrm>
        </p:spPr>
        <p:txBody>
          <a:bodyPr vert="horz" lIns="91440" tIns="45720" rIns="91440" bIns="45720" rtlCol="0" anchor="ctr">
            <a:noAutofit/>
          </a:bodyPr>
          <a:lstStyle/>
          <a:p>
            <a:r>
              <a:rPr lang="pl-PL" sz="6600" b="1" dirty="0" err="1">
                <a:solidFill>
                  <a:srgbClr val="FF0000"/>
                </a:solidFill>
                <a:latin typeface="Open Sans Extrabold"/>
                <a:cs typeface="Aharoni" panose="020B0604020202020204" pitchFamily="2" charset="-79"/>
              </a:rPr>
              <a:t>Polish</a:t>
            </a:r>
            <a:r>
              <a:rPr lang="pl-PL" sz="6600" b="1" dirty="0">
                <a:solidFill>
                  <a:srgbClr val="FF0000"/>
                </a:solidFill>
                <a:latin typeface="Open Sans Extrabold"/>
                <a:cs typeface="Aharoni" panose="020B0604020202020204" pitchFamily="2" charset="-79"/>
              </a:rPr>
              <a:t> </a:t>
            </a:r>
            <a:r>
              <a:rPr lang="pl-PL" sz="6600" b="1" dirty="0" err="1">
                <a:solidFill>
                  <a:srgbClr val="FF0000"/>
                </a:solidFill>
                <a:latin typeface="Open Sans Extrabold"/>
                <a:cs typeface="Aharoni" panose="020B0604020202020204" pitchFamily="2" charset="-79"/>
              </a:rPr>
              <a:t>Clusters</a:t>
            </a:r>
            <a:r>
              <a:rPr lang="pl-PL" sz="6600" b="1" dirty="0">
                <a:solidFill>
                  <a:srgbClr val="FF0000"/>
                </a:solidFill>
                <a:latin typeface="Open Sans Extrabold"/>
                <a:cs typeface="Aharoni" panose="020B0604020202020204" pitchFamily="2" charset="-79"/>
              </a:rPr>
              <a:t> management excellence</a:t>
            </a:r>
            <a:br>
              <a:rPr lang="pl-PL" sz="6600" b="1" dirty="0">
                <a:solidFill>
                  <a:srgbClr val="FF0000"/>
                </a:solidFill>
                <a:latin typeface="Open Sans Extrabold"/>
                <a:cs typeface="Aharoni" panose="020B0604020202020204" pitchFamily="2" charset="-79"/>
              </a:rPr>
            </a:br>
            <a:r>
              <a:rPr lang="pl-PL" sz="6600" b="1" dirty="0">
                <a:solidFill>
                  <a:srgbClr val="FF0000"/>
                </a:solidFill>
                <a:latin typeface="Open Sans Extrabold"/>
                <a:cs typeface="Aharoni" panose="020B0604020202020204" pitchFamily="2" charset="-79"/>
              </a:rPr>
              <a:t> In </a:t>
            </a:r>
            <a:r>
              <a:rPr lang="pl-PL" sz="6600" b="1" dirty="0" err="1">
                <a:solidFill>
                  <a:srgbClr val="FF0000"/>
                </a:solidFill>
                <a:latin typeface="Open Sans Extrabold"/>
                <a:cs typeface="Aharoni" panose="020B0604020202020204" pitchFamily="2" charset="-79"/>
              </a:rPr>
              <a:t>comparison</a:t>
            </a:r>
            <a:r>
              <a:rPr lang="pl-PL" sz="6600" b="1" dirty="0">
                <a:solidFill>
                  <a:srgbClr val="FF0000"/>
                </a:solidFill>
                <a:latin typeface="Open Sans Extrabold"/>
                <a:cs typeface="Aharoni" panose="020B0604020202020204" pitchFamily="2" charset="-79"/>
              </a:rPr>
              <a:t> with </a:t>
            </a:r>
            <a:r>
              <a:rPr lang="pl-PL" sz="6600" b="1" dirty="0" err="1">
                <a:solidFill>
                  <a:srgbClr val="FF0000"/>
                </a:solidFill>
                <a:latin typeface="Open Sans Extrabold"/>
                <a:cs typeface="Aharoni" panose="020B0604020202020204" pitchFamily="2" charset="-79"/>
              </a:rPr>
              <a:t>some</a:t>
            </a:r>
            <a:r>
              <a:rPr lang="pl-PL" sz="6600" b="1" dirty="0">
                <a:solidFill>
                  <a:srgbClr val="FF0000"/>
                </a:solidFill>
                <a:latin typeface="Open Sans Extrabold"/>
                <a:cs typeface="Aharoni" panose="020B0604020202020204" pitchFamily="2" charset="-79"/>
              </a:rPr>
              <a:t> UE </a:t>
            </a:r>
            <a:r>
              <a:rPr lang="pl-PL" sz="6600" b="1" dirty="0" err="1">
                <a:solidFill>
                  <a:srgbClr val="FF0000"/>
                </a:solidFill>
                <a:latin typeface="Open Sans Extrabold"/>
                <a:cs typeface="Aharoni" panose="020B0604020202020204" pitchFamily="2" charset="-79"/>
              </a:rPr>
              <a:t>members</a:t>
            </a:r>
            <a:endParaRPr lang="pl-PL" sz="6600" b="1" dirty="0">
              <a:solidFill>
                <a:srgbClr val="FF0000"/>
              </a:solidFill>
              <a:latin typeface="Open Sans Extrabold"/>
              <a:cs typeface="Aharoni" panose="020B0604020202020204" pitchFamily="2" charset="-79"/>
            </a:endParaRPr>
          </a:p>
        </p:txBody>
      </p:sp>
      <p:graphicFrame>
        <p:nvGraphicFramePr>
          <p:cNvPr id="6" name="Symbol zastępczy zawartości 5">
            <a:extLst>
              <a:ext uri="{FF2B5EF4-FFF2-40B4-BE49-F238E27FC236}">
                <a16:creationId xmlns:a16="http://schemas.microsoft.com/office/drawing/2014/main" id="{BFC7AF9F-4CB2-4F25-878E-A7D4E56204D5}"/>
              </a:ext>
            </a:extLst>
          </p:cNvPr>
          <p:cNvGraphicFramePr>
            <a:graphicFrameLocks noGrp="1"/>
          </p:cNvGraphicFramePr>
          <p:nvPr>
            <p:ph idx="1"/>
            <p:extLst>
              <p:ext uri="{D42A27DB-BD31-4B8C-83A1-F6EECF244321}">
                <p14:modId xmlns:p14="http://schemas.microsoft.com/office/powerpoint/2010/main" val="214998213"/>
              </p:ext>
            </p:extLst>
          </p:nvPr>
        </p:nvGraphicFramePr>
        <p:xfrm>
          <a:off x="1711325" y="5816600"/>
          <a:ext cx="21026440" cy="6399403"/>
        </p:xfrm>
        <a:graphic>
          <a:graphicData uri="http://schemas.openxmlformats.org/drawingml/2006/table">
            <a:tbl>
              <a:tblPr firstRow="1" bandRow="1"/>
              <a:tblGrid>
                <a:gridCol w="4205288">
                  <a:extLst>
                    <a:ext uri="{9D8B030D-6E8A-4147-A177-3AD203B41FA5}">
                      <a16:colId xmlns:a16="http://schemas.microsoft.com/office/drawing/2014/main" val="3519366452"/>
                    </a:ext>
                  </a:extLst>
                </a:gridCol>
                <a:gridCol w="4205288">
                  <a:extLst>
                    <a:ext uri="{9D8B030D-6E8A-4147-A177-3AD203B41FA5}">
                      <a16:colId xmlns:a16="http://schemas.microsoft.com/office/drawing/2014/main" val="133684452"/>
                    </a:ext>
                  </a:extLst>
                </a:gridCol>
                <a:gridCol w="4205288">
                  <a:extLst>
                    <a:ext uri="{9D8B030D-6E8A-4147-A177-3AD203B41FA5}">
                      <a16:colId xmlns:a16="http://schemas.microsoft.com/office/drawing/2014/main" val="2264640546"/>
                    </a:ext>
                  </a:extLst>
                </a:gridCol>
                <a:gridCol w="4205288">
                  <a:extLst>
                    <a:ext uri="{9D8B030D-6E8A-4147-A177-3AD203B41FA5}">
                      <a16:colId xmlns:a16="http://schemas.microsoft.com/office/drawing/2014/main" val="4023797099"/>
                    </a:ext>
                  </a:extLst>
                </a:gridCol>
                <a:gridCol w="4205288">
                  <a:extLst>
                    <a:ext uri="{9D8B030D-6E8A-4147-A177-3AD203B41FA5}">
                      <a16:colId xmlns:a16="http://schemas.microsoft.com/office/drawing/2014/main" val="2729911757"/>
                    </a:ext>
                  </a:extLst>
                </a:gridCol>
              </a:tblGrid>
              <a:tr h="370840">
                <a:tc>
                  <a:txBody>
                    <a:bodyPr/>
                    <a:lstStyle/>
                    <a:p>
                      <a:endParaRPr lang="pl-PL" dirty="0"/>
                    </a:p>
                  </a:txBody>
                  <a:tcPr/>
                </a:tc>
                <a:tc>
                  <a:txBody>
                    <a:bodyPr/>
                    <a:lstStyle/>
                    <a:p>
                      <a:r>
                        <a:rPr lang="pl-PL" dirty="0"/>
                        <a:t>PL</a:t>
                      </a:r>
                    </a:p>
                    <a:p>
                      <a:endParaRPr lang="pl-PL" dirty="0"/>
                    </a:p>
                  </a:txBody>
                  <a:tcPr/>
                </a:tc>
                <a:tc>
                  <a:txBody>
                    <a:bodyPr/>
                    <a:lstStyle/>
                    <a:p>
                      <a:r>
                        <a:rPr lang="pl-PL" dirty="0"/>
                        <a:t>CZ</a:t>
                      </a:r>
                    </a:p>
                  </a:txBody>
                  <a:tcPr/>
                </a:tc>
                <a:tc>
                  <a:txBody>
                    <a:bodyPr/>
                    <a:lstStyle/>
                    <a:p>
                      <a:r>
                        <a:rPr lang="pl-PL" dirty="0"/>
                        <a:t>GER</a:t>
                      </a:r>
                    </a:p>
                  </a:txBody>
                  <a:tcPr/>
                </a:tc>
                <a:tc>
                  <a:txBody>
                    <a:bodyPr/>
                    <a:lstStyle/>
                    <a:p>
                      <a:r>
                        <a:rPr lang="pl-PL" dirty="0"/>
                        <a:t>ESP</a:t>
                      </a:r>
                    </a:p>
                  </a:txBody>
                  <a:tcPr/>
                </a:tc>
                <a:extLst>
                  <a:ext uri="{0D108BD9-81ED-4DB2-BD59-A6C34878D82A}">
                    <a16:rowId xmlns:a16="http://schemas.microsoft.com/office/drawing/2014/main" val="31069696"/>
                  </a:ext>
                </a:extLst>
              </a:tr>
              <a:tr h="370840">
                <a:tc>
                  <a:txBody>
                    <a:bodyPr/>
                    <a:lstStyle/>
                    <a:p>
                      <a:pPr algn="ctr"/>
                      <a:endParaRPr lang="pl-PL" dirty="0"/>
                    </a:p>
                    <a:p>
                      <a:pPr algn="ctr"/>
                      <a:r>
                        <a:rPr lang="pl-PL" dirty="0" err="1"/>
                        <a:t>Bronze</a:t>
                      </a:r>
                      <a:r>
                        <a:rPr lang="pl-PL" dirty="0"/>
                        <a:t> </a:t>
                      </a:r>
                      <a:r>
                        <a:rPr lang="pl-PL" dirty="0" err="1"/>
                        <a:t>label</a:t>
                      </a:r>
                      <a:endParaRPr lang="pl-PL" dirty="0"/>
                    </a:p>
                    <a:p>
                      <a:pPr algn="ctr"/>
                      <a:endParaRPr lang="pl-PL" dirty="0"/>
                    </a:p>
                  </a:txBody>
                  <a:tcPr>
                    <a:gradFill flip="none" rotWithShape="1">
                      <a:gsLst>
                        <a:gs pos="0">
                          <a:srgbClr val="C2A87A">
                            <a:tint val="66000"/>
                            <a:satMod val="160000"/>
                          </a:srgbClr>
                        </a:gs>
                        <a:gs pos="50000">
                          <a:srgbClr val="C2A87A">
                            <a:tint val="44500"/>
                            <a:satMod val="160000"/>
                          </a:srgbClr>
                        </a:gs>
                        <a:gs pos="100000">
                          <a:srgbClr val="C2A87A">
                            <a:tint val="23500"/>
                            <a:satMod val="160000"/>
                          </a:srgbClr>
                        </a:gs>
                      </a:gsLst>
                      <a:lin ang="5400000" scaled="1"/>
                      <a:tileRect/>
                    </a:gradFill>
                  </a:tcPr>
                </a:tc>
                <a:tc>
                  <a:txBody>
                    <a:bodyPr/>
                    <a:lstStyle/>
                    <a:p>
                      <a:pPr algn="ctr"/>
                      <a:endParaRPr lang="pl-PL" dirty="0"/>
                    </a:p>
                    <a:p>
                      <a:pPr algn="ctr"/>
                      <a:r>
                        <a:rPr lang="pl-PL" dirty="0"/>
                        <a:t>9</a:t>
                      </a:r>
                    </a:p>
                    <a:p>
                      <a:pPr algn="ctr"/>
                      <a:endParaRPr lang="pl-PL" dirty="0"/>
                    </a:p>
                  </a:txBody>
                  <a:tcPr>
                    <a:gradFill flip="none" rotWithShape="1">
                      <a:gsLst>
                        <a:gs pos="0">
                          <a:srgbClr val="C2A87A">
                            <a:tint val="66000"/>
                            <a:satMod val="160000"/>
                          </a:srgbClr>
                        </a:gs>
                        <a:gs pos="50000">
                          <a:srgbClr val="C2A87A">
                            <a:tint val="44500"/>
                            <a:satMod val="160000"/>
                          </a:srgbClr>
                        </a:gs>
                        <a:gs pos="100000">
                          <a:srgbClr val="C2A87A">
                            <a:tint val="23500"/>
                            <a:satMod val="160000"/>
                          </a:srgbClr>
                        </a:gs>
                      </a:gsLst>
                      <a:lin ang="5400000" scaled="1"/>
                      <a:tileRect/>
                    </a:gradFill>
                  </a:tcPr>
                </a:tc>
                <a:tc>
                  <a:txBody>
                    <a:bodyPr/>
                    <a:lstStyle/>
                    <a:p>
                      <a:pPr algn="ctr"/>
                      <a:endParaRPr lang="pl-PL" dirty="0"/>
                    </a:p>
                    <a:p>
                      <a:pPr algn="ctr"/>
                      <a:r>
                        <a:rPr lang="pl-PL" dirty="0"/>
                        <a:t>8</a:t>
                      </a:r>
                    </a:p>
                  </a:txBody>
                  <a:tcPr>
                    <a:gradFill flip="none" rotWithShape="1">
                      <a:gsLst>
                        <a:gs pos="0">
                          <a:srgbClr val="C2A87A">
                            <a:tint val="66000"/>
                            <a:satMod val="160000"/>
                          </a:srgbClr>
                        </a:gs>
                        <a:gs pos="50000">
                          <a:srgbClr val="C2A87A">
                            <a:tint val="44500"/>
                            <a:satMod val="160000"/>
                          </a:srgbClr>
                        </a:gs>
                        <a:gs pos="100000">
                          <a:srgbClr val="C2A87A">
                            <a:tint val="23500"/>
                            <a:satMod val="160000"/>
                          </a:srgbClr>
                        </a:gs>
                      </a:gsLst>
                      <a:lin ang="5400000" scaled="1"/>
                      <a:tileRect/>
                    </a:gradFill>
                  </a:tcPr>
                </a:tc>
                <a:tc>
                  <a:txBody>
                    <a:bodyPr/>
                    <a:lstStyle/>
                    <a:p>
                      <a:pPr algn="ctr"/>
                      <a:endParaRPr lang="pl-PL" dirty="0"/>
                    </a:p>
                    <a:p>
                      <a:pPr algn="ctr"/>
                      <a:r>
                        <a:rPr lang="pl-PL" dirty="0"/>
                        <a:t>32</a:t>
                      </a:r>
                    </a:p>
                  </a:txBody>
                  <a:tcPr>
                    <a:gradFill flip="none" rotWithShape="1">
                      <a:gsLst>
                        <a:gs pos="0">
                          <a:srgbClr val="C2A87A">
                            <a:tint val="66000"/>
                            <a:satMod val="160000"/>
                          </a:srgbClr>
                        </a:gs>
                        <a:gs pos="50000">
                          <a:srgbClr val="C2A87A">
                            <a:tint val="44500"/>
                            <a:satMod val="160000"/>
                          </a:srgbClr>
                        </a:gs>
                        <a:gs pos="100000">
                          <a:srgbClr val="C2A87A">
                            <a:tint val="23500"/>
                            <a:satMod val="160000"/>
                          </a:srgbClr>
                        </a:gs>
                      </a:gsLst>
                      <a:lin ang="5400000" scaled="1"/>
                      <a:tileRect/>
                    </a:gradFill>
                  </a:tcPr>
                </a:tc>
                <a:tc>
                  <a:txBody>
                    <a:bodyPr/>
                    <a:lstStyle/>
                    <a:p>
                      <a:pPr algn="ctr"/>
                      <a:endParaRPr lang="pl-PL" dirty="0"/>
                    </a:p>
                    <a:p>
                      <a:pPr algn="ctr"/>
                      <a:r>
                        <a:rPr lang="pl-PL" dirty="0"/>
                        <a:t>41</a:t>
                      </a:r>
                    </a:p>
                  </a:txBody>
                  <a:tcPr>
                    <a:gradFill flip="none" rotWithShape="1">
                      <a:gsLst>
                        <a:gs pos="0">
                          <a:srgbClr val="C2A87A">
                            <a:tint val="66000"/>
                            <a:satMod val="160000"/>
                          </a:srgbClr>
                        </a:gs>
                        <a:gs pos="50000">
                          <a:srgbClr val="C2A87A">
                            <a:tint val="44500"/>
                            <a:satMod val="160000"/>
                          </a:srgbClr>
                        </a:gs>
                        <a:gs pos="100000">
                          <a:srgbClr val="C2A87A">
                            <a:tint val="23500"/>
                            <a:satMod val="160000"/>
                          </a:srgbClr>
                        </a:gs>
                      </a:gsLst>
                      <a:lin ang="5400000" scaled="1"/>
                      <a:tileRect/>
                    </a:gradFill>
                  </a:tcPr>
                </a:tc>
                <a:extLst>
                  <a:ext uri="{0D108BD9-81ED-4DB2-BD59-A6C34878D82A}">
                    <a16:rowId xmlns:a16="http://schemas.microsoft.com/office/drawing/2014/main" val="3574838354"/>
                  </a:ext>
                </a:extLst>
              </a:tr>
              <a:tr h="370840">
                <a:tc>
                  <a:txBody>
                    <a:bodyPr/>
                    <a:lstStyle/>
                    <a:p>
                      <a:pPr algn="ctr"/>
                      <a:endParaRPr lang="pl-PL" dirty="0"/>
                    </a:p>
                    <a:p>
                      <a:pPr algn="ctr"/>
                      <a:r>
                        <a:rPr lang="pl-PL" dirty="0"/>
                        <a:t>Silver </a:t>
                      </a:r>
                      <a:r>
                        <a:rPr lang="pl-PL" dirty="0" err="1"/>
                        <a:t>label</a:t>
                      </a:r>
                      <a:endParaRPr lang="pl-PL" dirty="0"/>
                    </a:p>
                    <a:p>
                      <a:pPr algn="ctr"/>
                      <a:endParaRPr lang="pl-PL" dirty="0"/>
                    </a:p>
                  </a:txBody>
                  <a:tcP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tcPr>
                </a:tc>
                <a:tc>
                  <a:txBody>
                    <a:bodyPr/>
                    <a:lstStyle/>
                    <a:p>
                      <a:pPr algn="ctr"/>
                      <a:endParaRPr lang="pl-PL" dirty="0"/>
                    </a:p>
                    <a:p>
                      <a:pPr algn="ctr"/>
                      <a:r>
                        <a:rPr lang="pl-PL" dirty="0"/>
                        <a:t>1</a:t>
                      </a:r>
                    </a:p>
                    <a:p>
                      <a:pPr algn="ctr"/>
                      <a:endParaRPr lang="pl-PL" dirty="0"/>
                    </a:p>
                  </a:txBody>
                  <a:tcP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tcPr>
                </a:tc>
                <a:tc>
                  <a:txBody>
                    <a:bodyPr/>
                    <a:lstStyle/>
                    <a:p>
                      <a:pPr algn="ctr"/>
                      <a:endParaRPr lang="pl-PL" dirty="0"/>
                    </a:p>
                    <a:p>
                      <a:pPr algn="ctr"/>
                      <a:r>
                        <a:rPr lang="pl-PL" dirty="0"/>
                        <a:t>0</a:t>
                      </a:r>
                    </a:p>
                  </a:txBody>
                  <a:tcP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tcPr>
                </a:tc>
                <a:tc>
                  <a:txBody>
                    <a:bodyPr/>
                    <a:lstStyle/>
                    <a:p>
                      <a:pPr algn="ctr"/>
                      <a:endParaRPr lang="pl-PL" dirty="0"/>
                    </a:p>
                    <a:p>
                      <a:pPr algn="ctr"/>
                      <a:r>
                        <a:rPr lang="pl-PL" dirty="0"/>
                        <a:t>41</a:t>
                      </a:r>
                    </a:p>
                  </a:txBody>
                  <a:tcP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tcPr>
                </a:tc>
                <a:tc>
                  <a:txBody>
                    <a:bodyPr/>
                    <a:lstStyle/>
                    <a:p>
                      <a:pPr algn="ctr"/>
                      <a:endParaRPr lang="pl-PL" dirty="0"/>
                    </a:p>
                    <a:p>
                      <a:pPr algn="ctr"/>
                      <a:r>
                        <a:rPr lang="pl-PL" dirty="0"/>
                        <a:t>4</a:t>
                      </a:r>
                    </a:p>
                  </a:txBody>
                  <a:tcP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tcPr>
                </a:tc>
                <a:extLst>
                  <a:ext uri="{0D108BD9-81ED-4DB2-BD59-A6C34878D82A}">
                    <a16:rowId xmlns:a16="http://schemas.microsoft.com/office/drawing/2014/main" val="2514491824"/>
                  </a:ext>
                </a:extLst>
              </a:tr>
              <a:tr h="370840">
                <a:tc>
                  <a:txBody>
                    <a:bodyPr/>
                    <a:lstStyle/>
                    <a:p>
                      <a:pPr algn="ctr"/>
                      <a:endParaRPr lang="pl-PL" dirty="0"/>
                    </a:p>
                    <a:p>
                      <a:pPr algn="ctr"/>
                      <a:r>
                        <a:rPr lang="pl-PL" dirty="0"/>
                        <a:t>Gold </a:t>
                      </a:r>
                      <a:r>
                        <a:rPr lang="pl-PL" dirty="0" err="1"/>
                        <a:t>label</a:t>
                      </a:r>
                      <a:endParaRPr lang="pl-PL" dirty="0"/>
                    </a:p>
                    <a:p>
                      <a:pPr algn="ctr"/>
                      <a:endParaRPr lang="pl-PL" dirty="0"/>
                    </a:p>
                  </a:txBody>
                  <a:tcP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8100000" scaled="1"/>
                      <a:tileRect/>
                    </a:gradFill>
                  </a:tcPr>
                </a:tc>
                <a:tc>
                  <a:txBody>
                    <a:bodyPr/>
                    <a:lstStyle/>
                    <a:p>
                      <a:pPr algn="ctr"/>
                      <a:endParaRPr lang="pl-PL" dirty="0"/>
                    </a:p>
                    <a:p>
                      <a:pPr algn="ctr"/>
                      <a:r>
                        <a:rPr lang="pl-PL" dirty="0"/>
                        <a:t>1</a:t>
                      </a:r>
                    </a:p>
                    <a:p>
                      <a:pPr algn="ctr"/>
                      <a:endParaRPr lang="pl-PL" dirty="0"/>
                    </a:p>
                  </a:txBody>
                  <a:tcP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8100000" scaled="1"/>
                      <a:tileRect/>
                    </a:gradFill>
                  </a:tcPr>
                </a:tc>
                <a:tc>
                  <a:txBody>
                    <a:bodyPr/>
                    <a:lstStyle/>
                    <a:p>
                      <a:pPr algn="ctr"/>
                      <a:endParaRPr lang="pl-PL" dirty="0"/>
                    </a:p>
                    <a:p>
                      <a:pPr algn="ctr"/>
                      <a:r>
                        <a:rPr lang="pl-PL" dirty="0"/>
                        <a:t>1</a:t>
                      </a:r>
                    </a:p>
                  </a:txBody>
                  <a:tcP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8100000" scaled="1"/>
                      <a:tileRect/>
                    </a:gradFill>
                  </a:tcPr>
                </a:tc>
                <a:tc>
                  <a:txBody>
                    <a:bodyPr/>
                    <a:lstStyle/>
                    <a:p>
                      <a:pPr algn="ctr"/>
                      <a:endParaRPr lang="pl-PL" dirty="0"/>
                    </a:p>
                    <a:p>
                      <a:pPr algn="ctr"/>
                      <a:r>
                        <a:rPr lang="pl-PL" dirty="0"/>
                        <a:t>9</a:t>
                      </a:r>
                    </a:p>
                  </a:txBody>
                  <a:tcP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8100000" scaled="1"/>
                      <a:tileRect/>
                    </a:gradFill>
                  </a:tcPr>
                </a:tc>
                <a:tc>
                  <a:txBody>
                    <a:bodyPr/>
                    <a:lstStyle/>
                    <a:p>
                      <a:pPr algn="ctr"/>
                      <a:endParaRPr lang="pl-PL" dirty="0"/>
                    </a:p>
                    <a:p>
                      <a:pPr algn="ctr"/>
                      <a:r>
                        <a:rPr lang="pl-PL" dirty="0"/>
                        <a:t>2</a:t>
                      </a:r>
                    </a:p>
                  </a:txBody>
                  <a:tcP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8100000" scaled="1"/>
                      <a:tileRect/>
                    </a:gradFill>
                  </a:tcPr>
                </a:tc>
                <a:extLst>
                  <a:ext uri="{0D108BD9-81ED-4DB2-BD59-A6C34878D82A}">
                    <a16:rowId xmlns:a16="http://schemas.microsoft.com/office/drawing/2014/main" val="73469115"/>
                  </a:ext>
                </a:extLst>
              </a:tr>
            </a:tbl>
          </a:graphicData>
        </a:graphic>
      </p:graphicFrame>
      <p:pic>
        <p:nvPicPr>
          <p:cNvPr id="20" name="Obraz 19">
            <a:extLst>
              <a:ext uri="{FF2B5EF4-FFF2-40B4-BE49-F238E27FC236}">
                <a16:creationId xmlns:a16="http://schemas.microsoft.com/office/drawing/2014/main" id="{049DBD2C-312B-4C10-A5DB-85301A7CDA7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82791" y="5861204"/>
            <a:ext cx="1815583" cy="996796"/>
          </a:xfrm>
          <a:prstGeom prst="rect">
            <a:avLst/>
          </a:prstGeom>
        </p:spPr>
      </p:pic>
      <p:pic>
        <p:nvPicPr>
          <p:cNvPr id="23" name="Obraz 22">
            <a:extLst>
              <a:ext uri="{FF2B5EF4-FFF2-40B4-BE49-F238E27FC236}">
                <a16:creationId xmlns:a16="http://schemas.microsoft.com/office/drawing/2014/main" id="{82E624FE-F9DA-4E2E-9361-6A6594B3D90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124657" y="5816600"/>
            <a:ext cx="1650387" cy="1041400"/>
          </a:xfrm>
          <a:prstGeom prst="rect">
            <a:avLst/>
          </a:prstGeom>
        </p:spPr>
      </p:pic>
      <p:pic>
        <p:nvPicPr>
          <p:cNvPr id="26" name="Obraz 25">
            <a:extLst>
              <a:ext uri="{FF2B5EF4-FFF2-40B4-BE49-F238E27FC236}">
                <a16:creationId xmlns:a16="http://schemas.microsoft.com/office/drawing/2014/main" id="{8482AC84-41AA-486C-8DE0-5AAE167D5A0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674744" y="5846406"/>
            <a:ext cx="1650387" cy="1011594"/>
          </a:xfrm>
          <a:prstGeom prst="rect">
            <a:avLst/>
          </a:prstGeom>
        </p:spPr>
      </p:pic>
      <p:pic>
        <p:nvPicPr>
          <p:cNvPr id="1025" name="Obraz 1024">
            <a:extLst>
              <a:ext uri="{FF2B5EF4-FFF2-40B4-BE49-F238E27FC236}">
                <a16:creationId xmlns:a16="http://schemas.microsoft.com/office/drawing/2014/main" id="{4047EB98-B239-4564-98AA-C738E57C26BA}"/>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flipV="1">
            <a:off x="20051414" y="5775186"/>
            <a:ext cx="1735665" cy="1082814"/>
          </a:xfrm>
          <a:prstGeom prst="rect">
            <a:avLst/>
          </a:prstGeom>
        </p:spPr>
      </p:pic>
      <p:pic>
        <p:nvPicPr>
          <p:cNvPr id="9" name="Obraz 8">
            <a:extLst>
              <a:ext uri="{FF2B5EF4-FFF2-40B4-BE49-F238E27FC236}">
                <a16:creationId xmlns:a16="http://schemas.microsoft.com/office/drawing/2014/main" id="{7D94A808-ED98-4CE2-A2FE-A6BA07633567}"/>
              </a:ext>
            </a:extLst>
          </p:cNvPr>
          <p:cNvPicPr>
            <a:picLocks noChangeAspect="1"/>
          </p:cNvPicPr>
          <p:nvPr/>
        </p:nvPicPr>
        <p:blipFill>
          <a:blip r:embed="rId10">
            <a:alphaModFix amt="73000"/>
          </a:blip>
          <a:stretch>
            <a:fillRect/>
          </a:stretch>
        </p:blipFill>
        <p:spPr bwMode="auto">
          <a:xfrm>
            <a:off x="19554825" y="908114"/>
            <a:ext cx="3882690" cy="2387855"/>
          </a:xfrm>
          <a:prstGeom prst="rect">
            <a:avLst/>
          </a:prstGeom>
          <a:noFill/>
        </p:spPr>
      </p:pic>
    </p:spTree>
    <p:extLst>
      <p:ext uri="{BB962C8B-B14F-4D97-AF65-F5344CB8AC3E}">
        <p14:creationId xmlns:p14="http://schemas.microsoft.com/office/powerpoint/2010/main" val="3977643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2743200" y="3380509"/>
            <a:ext cx="8954064" cy="886690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34" name="Pentagon 33"/>
          <p:cNvSpPr/>
          <p:nvPr/>
        </p:nvSpPr>
        <p:spPr>
          <a:xfrm rot="5400000">
            <a:off x="6133784" y="-1728045"/>
            <a:ext cx="2172883" cy="8954074"/>
          </a:xfrm>
          <a:prstGeom prst="homePlate">
            <a:avLst>
              <a:gd name="adj" fmla="val 13380"/>
            </a:avLst>
          </a:prstGeom>
          <a:solidFill>
            <a:srgbClr val="606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35" name="Rectangle 34"/>
          <p:cNvSpPr/>
          <p:nvPr/>
        </p:nvSpPr>
        <p:spPr>
          <a:xfrm>
            <a:off x="2764455" y="12198563"/>
            <a:ext cx="8954073" cy="309108"/>
          </a:xfrm>
          <a:prstGeom prst="rect">
            <a:avLst/>
          </a:prstGeom>
          <a:solidFill>
            <a:srgbClr val="606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36" name="TextBox 35"/>
          <p:cNvSpPr txBox="1"/>
          <p:nvPr/>
        </p:nvSpPr>
        <p:spPr>
          <a:xfrm>
            <a:off x="2893496" y="4095687"/>
            <a:ext cx="8653458" cy="523220"/>
          </a:xfrm>
          <a:prstGeom prst="rect">
            <a:avLst/>
          </a:prstGeom>
          <a:noFill/>
        </p:spPr>
        <p:txBody>
          <a:bodyPr wrap="none" rtlCol="0">
            <a:spAutoFit/>
          </a:bodyPr>
          <a:lstStyle/>
          <a:p>
            <a:pPr algn="ctr"/>
            <a:r>
              <a:rPr lang="en-US" sz="2800" b="1" dirty="0">
                <a:solidFill>
                  <a:schemeClr val="bg2"/>
                </a:solidFill>
                <a:latin typeface="Open Sans" charset="0"/>
                <a:ea typeface="Open Sans" charset="0"/>
                <a:cs typeface="Open Sans" charset="0"/>
              </a:rPr>
              <a:t>Operational Programme Innovative Economy</a:t>
            </a:r>
            <a:r>
              <a:rPr lang="en-US" sz="2800" dirty="0">
                <a:solidFill>
                  <a:schemeClr val="bg1"/>
                </a:solidFill>
                <a:latin typeface="+mj-lt"/>
                <a:ea typeface="Open Sans Light" panose="020B0306030504020204" pitchFamily="34" charset="0"/>
                <a:cs typeface="Open Sans Light" panose="020B0306030504020204" pitchFamily="34" charset="0"/>
              </a:rPr>
              <a:t>e</a:t>
            </a:r>
          </a:p>
        </p:txBody>
      </p:sp>
      <p:sp>
        <p:nvSpPr>
          <p:cNvPr id="56" name="Rectangle 32"/>
          <p:cNvSpPr/>
          <p:nvPr/>
        </p:nvSpPr>
        <p:spPr>
          <a:xfrm>
            <a:off x="12815456" y="3380509"/>
            <a:ext cx="8954064" cy="881805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68" name="Pentagon 33"/>
          <p:cNvSpPr/>
          <p:nvPr/>
        </p:nvSpPr>
        <p:spPr>
          <a:xfrm rot="5400000">
            <a:off x="16206039" y="-1728046"/>
            <a:ext cx="2172885" cy="8954074"/>
          </a:xfrm>
          <a:prstGeom prst="homePlate">
            <a:avLst>
              <a:gd name="adj" fmla="val 13380"/>
            </a:avLst>
          </a:prstGeom>
          <a:solidFill>
            <a:srgbClr val="D91F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74" name="TextBox 35"/>
          <p:cNvSpPr txBox="1"/>
          <p:nvPr/>
        </p:nvSpPr>
        <p:spPr>
          <a:xfrm>
            <a:off x="14228939" y="4066405"/>
            <a:ext cx="6084551" cy="523220"/>
          </a:xfrm>
          <a:prstGeom prst="rect">
            <a:avLst/>
          </a:prstGeom>
          <a:noFill/>
        </p:spPr>
        <p:txBody>
          <a:bodyPr wrap="none" rtlCol="0">
            <a:spAutoFit/>
          </a:bodyPr>
          <a:lstStyle/>
          <a:p>
            <a:pPr algn="ctr"/>
            <a:r>
              <a:rPr lang="en-US" sz="2800" b="1" dirty="0">
                <a:latin typeface="Open Sans" charset="0"/>
                <a:ea typeface="Open Sans" charset="0"/>
                <a:cs typeface="Open Sans" charset="0"/>
              </a:rPr>
              <a:t>Direct public support for clusters</a:t>
            </a:r>
            <a:endParaRPr lang="pl-PL" sz="2800" b="1" dirty="0">
              <a:latin typeface="Open Sans" charset="0"/>
              <a:ea typeface="Open Sans" charset="0"/>
              <a:cs typeface="Open Sans" charset="0"/>
            </a:endParaRPr>
          </a:p>
        </p:txBody>
      </p:sp>
      <p:sp>
        <p:nvSpPr>
          <p:cNvPr id="75" name="TextBox 35"/>
          <p:cNvSpPr txBox="1"/>
          <p:nvPr/>
        </p:nvSpPr>
        <p:spPr>
          <a:xfrm>
            <a:off x="6933127" y="2100277"/>
            <a:ext cx="4613827" cy="954107"/>
          </a:xfrm>
          <a:prstGeom prst="rect">
            <a:avLst/>
          </a:prstGeom>
          <a:noFill/>
        </p:spPr>
        <p:txBody>
          <a:bodyPr wrap="square" rtlCol="0">
            <a:spAutoFit/>
          </a:bodyPr>
          <a:lstStyle/>
          <a:p>
            <a:pPr algn="ctr"/>
            <a:r>
              <a:rPr lang="en-US" sz="2800" i="1" dirty="0">
                <a:solidFill>
                  <a:schemeClr val="bg1"/>
                </a:solidFill>
              </a:rPr>
              <a:t>previous financial perspective</a:t>
            </a:r>
            <a:endParaRPr lang="en-US" sz="2800" dirty="0">
              <a:solidFill>
                <a:schemeClr val="bg1"/>
              </a:solidFill>
              <a:latin typeface="+mj-lt"/>
              <a:ea typeface="Open Sans Light" panose="020B0306030504020204" pitchFamily="34" charset="0"/>
              <a:cs typeface="Open Sans Light" panose="020B0306030504020204" pitchFamily="34" charset="0"/>
            </a:endParaRPr>
          </a:p>
        </p:txBody>
      </p:sp>
      <p:sp>
        <p:nvSpPr>
          <p:cNvPr id="77" name="TextBox 35"/>
          <p:cNvSpPr txBox="1"/>
          <p:nvPr/>
        </p:nvSpPr>
        <p:spPr>
          <a:xfrm>
            <a:off x="17951841" y="2441189"/>
            <a:ext cx="2545119" cy="523220"/>
          </a:xfrm>
          <a:prstGeom prst="rect">
            <a:avLst/>
          </a:prstGeom>
          <a:noFill/>
        </p:spPr>
        <p:txBody>
          <a:bodyPr wrap="none" rtlCol="0">
            <a:spAutoFit/>
          </a:bodyPr>
          <a:lstStyle/>
          <a:p>
            <a:pPr algn="ctr"/>
            <a:r>
              <a:rPr lang="en-US" sz="2800" i="1" dirty="0">
                <a:solidFill>
                  <a:schemeClr val="bg1"/>
                </a:solidFill>
              </a:rPr>
              <a:t>current support</a:t>
            </a:r>
            <a:endParaRPr lang="en-US" sz="2800" dirty="0">
              <a:solidFill>
                <a:schemeClr val="bg1"/>
              </a:solidFill>
              <a:latin typeface="+mj-lt"/>
              <a:ea typeface="Open Sans Light" panose="020B0306030504020204" pitchFamily="34" charset="0"/>
              <a:cs typeface="Open Sans Light" panose="020B0306030504020204" pitchFamily="34" charset="0"/>
            </a:endParaRPr>
          </a:p>
        </p:txBody>
      </p:sp>
      <p:sp>
        <p:nvSpPr>
          <p:cNvPr id="78" name="PoleTekstowe 77"/>
          <p:cNvSpPr txBox="1"/>
          <p:nvPr/>
        </p:nvSpPr>
        <p:spPr>
          <a:xfrm>
            <a:off x="15762396" y="2108635"/>
            <a:ext cx="3273749" cy="769441"/>
          </a:xfrm>
          <a:prstGeom prst="rect">
            <a:avLst/>
          </a:prstGeom>
          <a:noFill/>
        </p:spPr>
        <p:txBody>
          <a:bodyPr wrap="square" rtlCol="0">
            <a:spAutoFit/>
          </a:bodyPr>
          <a:lstStyle/>
          <a:p>
            <a:r>
              <a:rPr lang="en-US" sz="4400" b="1" dirty="0">
                <a:solidFill>
                  <a:schemeClr val="bg1"/>
                </a:solidFill>
                <a:latin typeface="Open Sans Extrabold" charset="0"/>
                <a:ea typeface="Open Sans Extrabold" charset="0"/>
                <a:cs typeface="Open Sans Extrabold" charset="0"/>
              </a:rPr>
              <a:t>2014 - 2020</a:t>
            </a:r>
            <a:endParaRPr lang="pl-PL" sz="4400" b="1" dirty="0">
              <a:solidFill>
                <a:schemeClr val="bg1"/>
              </a:solidFill>
              <a:latin typeface="Open Sans Extrabold" charset="0"/>
              <a:ea typeface="Open Sans Extrabold" charset="0"/>
              <a:cs typeface="Open Sans Extrabold" charset="0"/>
            </a:endParaRPr>
          </a:p>
        </p:txBody>
      </p:sp>
      <p:sp>
        <p:nvSpPr>
          <p:cNvPr id="79" name="PoleTekstowe 78"/>
          <p:cNvSpPr txBox="1"/>
          <p:nvPr/>
        </p:nvSpPr>
        <p:spPr>
          <a:xfrm>
            <a:off x="5583349" y="2056469"/>
            <a:ext cx="3273749" cy="769441"/>
          </a:xfrm>
          <a:prstGeom prst="rect">
            <a:avLst/>
          </a:prstGeom>
          <a:noFill/>
        </p:spPr>
        <p:txBody>
          <a:bodyPr wrap="square" rtlCol="0">
            <a:spAutoFit/>
          </a:bodyPr>
          <a:lstStyle/>
          <a:p>
            <a:r>
              <a:rPr lang="en-US" sz="4400" b="1" dirty="0">
                <a:solidFill>
                  <a:schemeClr val="bg1"/>
                </a:solidFill>
                <a:latin typeface="Open Sans Extrabold" charset="0"/>
                <a:ea typeface="Open Sans Extrabold" charset="0"/>
                <a:cs typeface="Open Sans Extrabold" charset="0"/>
              </a:rPr>
              <a:t>2007 - 2013</a:t>
            </a:r>
            <a:endParaRPr lang="pl-PL" sz="4400" b="1" dirty="0">
              <a:solidFill>
                <a:schemeClr val="bg1"/>
              </a:solidFill>
              <a:latin typeface="Open Sans Extrabold" charset="0"/>
              <a:ea typeface="Open Sans Extrabold" charset="0"/>
              <a:cs typeface="Open Sans Extrabold" charset="0"/>
            </a:endParaRPr>
          </a:p>
        </p:txBody>
      </p:sp>
      <p:sp>
        <p:nvSpPr>
          <p:cNvPr id="80" name="Rectangle 34"/>
          <p:cNvSpPr/>
          <p:nvPr/>
        </p:nvSpPr>
        <p:spPr>
          <a:xfrm>
            <a:off x="12794179" y="12198563"/>
            <a:ext cx="8954073" cy="309108"/>
          </a:xfrm>
          <a:prstGeom prst="rect">
            <a:avLst/>
          </a:prstGeom>
          <a:solidFill>
            <a:srgbClr val="D91F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2" name="PoleTekstowe 1"/>
          <p:cNvSpPr txBox="1"/>
          <p:nvPr/>
        </p:nvSpPr>
        <p:spPr>
          <a:xfrm>
            <a:off x="3116705" y="5090379"/>
            <a:ext cx="8249572" cy="6740307"/>
          </a:xfrm>
          <a:prstGeom prst="rect">
            <a:avLst/>
          </a:prstGeom>
          <a:noFill/>
        </p:spPr>
        <p:txBody>
          <a:bodyPr wrap="square" rtlCol="0">
            <a:spAutoFit/>
          </a:bodyPr>
          <a:lstStyle/>
          <a:p>
            <a:pPr algn="just"/>
            <a:r>
              <a:rPr lang="en-US" sz="2400" dirty="0"/>
              <a:t>In order to support the development of clusters, the OP IE has the greatest importance In under Priority 5 "Diffusion of innovation" of Measure 5.1 "Supporting cooperation links of supra-regional significance'. The objective of Measure 5.1 was to </a:t>
            </a:r>
            <a:r>
              <a:rPr lang="en-US" sz="2400" b="1" dirty="0">
                <a:latin typeface="Open Sans Semibold" charset="0"/>
                <a:ea typeface="Open Sans Semibold" charset="0"/>
                <a:cs typeface="Open Sans Semibold" charset="0"/>
              </a:rPr>
              <a:t>strengthen the position of competitive enterprises by supporting the development of linkages</a:t>
            </a:r>
            <a:r>
              <a:rPr lang="pl-PL" sz="2400" b="1" dirty="0">
                <a:latin typeface="Open Sans Semibold" charset="0"/>
                <a:ea typeface="Open Sans Semibold" charset="0"/>
                <a:cs typeface="Open Sans Semibold" charset="0"/>
              </a:rPr>
              <a:t> </a:t>
            </a:r>
            <a:r>
              <a:rPr lang="en-US" sz="2400" b="1" dirty="0">
                <a:latin typeface="Open Sans Semibold" charset="0"/>
                <a:ea typeface="Open Sans Semibold" charset="0"/>
                <a:cs typeface="Open Sans Semibold" charset="0"/>
              </a:rPr>
              <a:t>enterprises and between enterprises and research and development entities.</a:t>
            </a:r>
            <a:r>
              <a:rPr lang="pl-PL" sz="2400" b="1" dirty="0">
                <a:latin typeface="Open Sans Semibold" charset="0"/>
                <a:ea typeface="Open Sans Semibold" charset="0"/>
                <a:cs typeface="Open Sans Semibold" charset="0"/>
              </a:rPr>
              <a:t> </a:t>
            </a:r>
          </a:p>
          <a:p>
            <a:pPr algn="just"/>
            <a:endParaRPr lang="pl-PL" sz="2400" b="1" dirty="0">
              <a:latin typeface="Open Sans Semibold" charset="0"/>
              <a:ea typeface="Open Sans Semibold" charset="0"/>
              <a:cs typeface="Open Sans Semibold" charset="0"/>
            </a:endParaRPr>
          </a:p>
          <a:p>
            <a:pPr algn="just"/>
            <a:r>
              <a:rPr lang="pl-PL" sz="2400" b="1" dirty="0" err="1">
                <a:latin typeface="Open Sans Semibold" charset="0"/>
                <a:ea typeface="Open Sans Semibold" charset="0"/>
                <a:cs typeface="Open Sans Semibold" charset="0"/>
              </a:rPr>
              <a:t>Tha</a:t>
            </a:r>
            <a:r>
              <a:rPr lang="pl-PL" sz="2400" b="1" dirty="0">
                <a:latin typeface="Open Sans Semibold" charset="0"/>
                <a:ea typeface="Open Sans Semibold" charset="0"/>
                <a:cs typeface="Open Sans Semibold" charset="0"/>
              </a:rPr>
              <a:t> </a:t>
            </a:r>
            <a:r>
              <a:rPr lang="pl-PL" sz="2400" b="1" dirty="0" err="1">
                <a:latin typeface="Open Sans Semibold" charset="0"/>
                <a:ea typeface="Open Sans Semibold" charset="0"/>
                <a:cs typeface="Open Sans Semibold" charset="0"/>
              </a:rPr>
              <a:t>budget</a:t>
            </a:r>
            <a:r>
              <a:rPr lang="pl-PL" sz="2400" b="1" dirty="0">
                <a:latin typeface="Open Sans Semibold" charset="0"/>
                <a:ea typeface="Open Sans Semibold" charset="0"/>
                <a:cs typeface="Open Sans Semibold" charset="0"/>
              </a:rPr>
              <a:t>    &gt; 50 mln EUR</a:t>
            </a:r>
          </a:p>
          <a:p>
            <a:pPr algn="just"/>
            <a:r>
              <a:rPr lang="en-US" sz="2400" dirty="0"/>
              <a:t> </a:t>
            </a:r>
            <a:endParaRPr lang="pl-PL" sz="2400" dirty="0"/>
          </a:p>
          <a:p>
            <a:pPr algn="just"/>
            <a:r>
              <a:rPr lang="en-US" sz="2400" dirty="0"/>
              <a:t>In accordance with the adopted strategy within priority 5 of the OP IE, support was allocated to the development of supra-regional co-operation relations, in particular to</a:t>
            </a:r>
            <a:endParaRPr lang="pl-PL" sz="2400" dirty="0"/>
          </a:p>
          <a:p>
            <a:pPr algn="just"/>
            <a:r>
              <a:rPr lang="en-US" sz="2400" dirty="0"/>
              <a:t>joint investment and advisory projects contributing to the easier transfer and diffusion of knowledge and innovation between cooperating entities.</a:t>
            </a:r>
            <a:endParaRPr lang="pl-PL" sz="2400" dirty="0"/>
          </a:p>
          <a:p>
            <a:pPr algn="just"/>
            <a:endParaRPr lang="pl-PL" sz="2400" dirty="0"/>
          </a:p>
        </p:txBody>
      </p:sp>
      <p:sp>
        <p:nvSpPr>
          <p:cNvPr id="81" name="PoleTekstowe 80"/>
          <p:cNvSpPr txBox="1"/>
          <p:nvPr/>
        </p:nvSpPr>
        <p:spPr>
          <a:xfrm>
            <a:off x="13182600" y="5121340"/>
            <a:ext cx="8254999" cy="6001643"/>
          </a:xfrm>
          <a:prstGeom prst="rect">
            <a:avLst/>
          </a:prstGeom>
          <a:noFill/>
        </p:spPr>
        <p:txBody>
          <a:bodyPr wrap="square" rtlCol="0">
            <a:spAutoFit/>
          </a:bodyPr>
          <a:lstStyle/>
          <a:p>
            <a:pPr algn="just"/>
            <a:r>
              <a:rPr lang="en-US" sz="2400" b="1" dirty="0">
                <a:latin typeface="Open Sans" charset="0"/>
                <a:ea typeface="Open Sans" charset="0"/>
                <a:cs typeface="Open Sans" charset="0"/>
              </a:rPr>
              <a:t>Smart Growth Operational Programme 2014-2020</a:t>
            </a:r>
            <a:endParaRPr lang="pl-PL" sz="2400" b="1" dirty="0">
              <a:latin typeface="Open Sans" charset="0"/>
              <a:ea typeface="Open Sans" charset="0"/>
              <a:cs typeface="Open Sans" charset="0"/>
            </a:endParaRPr>
          </a:p>
          <a:p>
            <a:pPr marL="342900" indent="-342900" algn="just">
              <a:buFont typeface="Arial" charset="0"/>
              <a:buChar char="•"/>
            </a:pPr>
            <a:r>
              <a:rPr lang="en-US" sz="2400" dirty="0"/>
              <a:t>Cycle selection of National Key Clusters - Ministry of Economic Development</a:t>
            </a:r>
            <a:endParaRPr lang="pl-PL" sz="2400" dirty="0"/>
          </a:p>
          <a:p>
            <a:pPr marL="342900" indent="-342900" algn="just">
              <a:buFont typeface="Arial" charset="0"/>
              <a:buChar char="•"/>
            </a:pPr>
            <a:r>
              <a:rPr lang="en-US" sz="2400" dirty="0"/>
              <a:t>Internationalization of National Key Clusters - instrument dedicated to the instrument </a:t>
            </a:r>
            <a:r>
              <a:rPr lang="en-US" sz="2400" b="1" dirty="0"/>
              <a:t>(EUR 33.25 million)</a:t>
            </a:r>
            <a:r>
              <a:rPr lang="en-US" sz="2400" dirty="0"/>
              <a:t> - Polish Agency for Enterprise Development</a:t>
            </a:r>
            <a:endParaRPr lang="pl-PL" sz="2400" dirty="0"/>
          </a:p>
          <a:p>
            <a:pPr marL="342900" indent="-342900" algn="just">
              <a:buFont typeface="Arial" charset="0"/>
              <a:buChar char="•"/>
            </a:pPr>
            <a:r>
              <a:rPr lang="en-US" sz="2400" dirty="0"/>
              <a:t>Preferences for National Key Clusters projects (additional points for membership in the National Key Clusters, awarded e. g. by Polish Agency for Enterprise Development and Ministry of Economic Development Applicants during project evaluation) </a:t>
            </a:r>
            <a:endParaRPr lang="pl-PL" sz="2400" dirty="0"/>
          </a:p>
          <a:p>
            <a:pPr algn="just"/>
            <a:r>
              <a:rPr lang="en-US" sz="2400" dirty="0"/>
              <a:t> </a:t>
            </a:r>
            <a:endParaRPr lang="pl-PL" sz="2400" dirty="0"/>
          </a:p>
          <a:p>
            <a:pPr algn="just"/>
            <a:r>
              <a:rPr lang="en-US" sz="2400" b="1" dirty="0">
                <a:latin typeface="Open Sans" charset="0"/>
                <a:ea typeface="Open Sans" charset="0"/>
                <a:cs typeface="Open Sans" charset="0"/>
              </a:rPr>
              <a:t>Operational Programme Eastern Poland </a:t>
            </a:r>
            <a:endParaRPr lang="pl-PL" sz="2400" b="1" dirty="0">
              <a:latin typeface="Open Sans" charset="0"/>
              <a:ea typeface="Open Sans" charset="0"/>
              <a:cs typeface="Open Sans" charset="0"/>
            </a:endParaRPr>
          </a:p>
          <a:p>
            <a:pPr marL="342900" indent="-342900" algn="just">
              <a:buFont typeface="Arial" charset="0"/>
              <a:buChar char="•"/>
            </a:pPr>
            <a:r>
              <a:rPr lang="en-US" sz="2400" dirty="0"/>
              <a:t>Supporting supra-regional cooperation relations </a:t>
            </a:r>
            <a:r>
              <a:rPr lang="en-US" sz="2400" b="1" dirty="0"/>
              <a:t>(EUR 100 million)</a:t>
            </a:r>
            <a:endParaRPr lang="pl-PL" sz="2400" b="1" dirty="0"/>
          </a:p>
          <a:p>
            <a:pPr algn="just"/>
            <a:endParaRPr lang="pl-PL" sz="2400" dirty="0"/>
          </a:p>
        </p:txBody>
      </p:sp>
    </p:spTree>
    <p:extLst>
      <p:ext uri="{BB962C8B-B14F-4D97-AF65-F5344CB8AC3E}">
        <p14:creationId xmlns:p14="http://schemas.microsoft.com/office/powerpoint/2010/main" val="2030306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61">
            <a:extLst>
              <a:ext uri="{FF2B5EF4-FFF2-40B4-BE49-F238E27FC236}">
                <a16:creationId xmlns:a16="http://schemas.microsoft.com/office/drawing/2014/main" id="{686E189F-DFDC-6747-9248-545108ACEC51}"/>
              </a:ext>
            </a:extLst>
          </p:cNvPr>
          <p:cNvSpPr>
            <a:spLocks/>
          </p:cNvSpPr>
          <p:nvPr/>
        </p:nvSpPr>
        <p:spPr bwMode="auto">
          <a:xfrm>
            <a:off x="1933431" y="5368598"/>
            <a:ext cx="10102994" cy="2109207"/>
          </a:xfrm>
          <a:custGeom>
            <a:avLst/>
            <a:gdLst>
              <a:gd name="T0" fmla="*/ 35 w 3717"/>
              <a:gd name="T1" fmla="*/ 400 h 776"/>
              <a:gd name="T2" fmla="*/ 113 w 3717"/>
              <a:gd name="T3" fmla="*/ 407 h 776"/>
              <a:gd name="T4" fmla="*/ 208 w 3717"/>
              <a:gd name="T5" fmla="*/ 421 h 776"/>
              <a:gd name="T6" fmla="*/ 333 w 3717"/>
              <a:gd name="T7" fmla="*/ 369 h 776"/>
              <a:gd name="T8" fmla="*/ 418 w 3717"/>
              <a:gd name="T9" fmla="*/ 332 h 776"/>
              <a:gd name="T10" fmla="*/ 510 w 3717"/>
              <a:gd name="T11" fmla="*/ 358 h 776"/>
              <a:gd name="T12" fmla="*/ 607 w 3717"/>
              <a:gd name="T13" fmla="*/ 346 h 776"/>
              <a:gd name="T14" fmla="*/ 759 w 3717"/>
              <a:gd name="T15" fmla="*/ 76 h 776"/>
              <a:gd name="T16" fmla="*/ 799 w 3717"/>
              <a:gd name="T17" fmla="*/ 95 h 776"/>
              <a:gd name="T18" fmla="*/ 834 w 3717"/>
              <a:gd name="T19" fmla="*/ 57 h 776"/>
              <a:gd name="T20" fmla="*/ 882 w 3717"/>
              <a:gd name="T21" fmla="*/ 116 h 776"/>
              <a:gd name="T22" fmla="*/ 920 w 3717"/>
              <a:gd name="T23" fmla="*/ 301 h 776"/>
              <a:gd name="T24" fmla="*/ 1019 w 3717"/>
              <a:gd name="T25" fmla="*/ 227 h 776"/>
              <a:gd name="T26" fmla="*/ 1097 w 3717"/>
              <a:gd name="T27" fmla="*/ 225 h 776"/>
              <a:gd name="T28" fmla="*/ 1142 w 3717"/>
              <a:gd name="T29" fmla="*/ 381 h 776"/>
              <a:gd name="T30" fmla="*/ 1175 w 3717"/>
              <a:gd name="T31" fmla="*/ 225 h 776"/>
              <a:gd name="T32" fmla="*/ 1305 w 3717"/>
              <a:gd name="T33" fmla="*/ 220 h 776"/>
              <a:gd name="T34" fmla="*/ 1395 w 3717"/>
              <a:gd name="T35" fmla="*/ 154 h 776"/>
              <a:gd name="T36" fmla="*/ 1426 w 3717"/>
              <a:gd name="T37" fmla="*/ 204 h 776"/>
              <a:gd name="T38" fmla="*/ 1492 w 3717"/>
              <a:gd name="T39" fmla="*/ 100 h 776"/>
              <a:gd name="T40" fmla="*/ 1641 w 3717"/>
              <a:gd name="T41" fmla="*/ 206 h 776"/>
              <a:gd name="T42" fmla="*/ 1679 w 3717"/>
              <a:gd name="T43" fmla="*/ 154 h 776"/>
              <a:gd name="T44" fmla="*/ 1712 w 3717"/>
              <a:gd name="T45" fmla="*/ 81 h 776"/>
              <a:gd name="T46" fmla="*/ 1759 w 3717"/>
              <a:gd name="T47" fmla="*/ 48 h 776"/>
              <a:gd name="T48" fmla="*/ 1799 w 3717"/>
              <a:gd name="T49" fmla="*/ 78 h 776"/>
              <a:gd name="T50" fmla="*/ 1917 w 3717"/>
              <a:gd name="T51" fmla="*/ 175 h 776"/>
              <a:gd name="T52" fmla="*/ 1951 w 3717"/>
              <a:gd name="T53" fmla="*/ 164 h 776"/>
              <a:gd name="T54" fmla="*/ 2045 w 3717"/>
              <a:gd name="T55" fmla="*/ 164 h 776"/>
              <a:gd name="T56" fmla="*/ 2116 w 3717"/>
              <a:gd name="T57" fmla="*/ 308 h 776"/>
              <a:gd name="T58" fmla="*/ 2227 w 3717"/>
              <a:gd name="T59" fmla="*/ 156 h 776"/>
              <a:gd name="T60" fmla="*/ 2265 w 3717"/>
              <a:gd name="T61" fmla="*/ 412 h 776"/>
              <a:gd name="T62" fmla="*/ 2308 w 3717"/>
              <a:gd name="T63" fmla="*/ 166 h 776"/>
              <a:gd name="T64" fmla="*/ 2376 w 3717"/>
              <a:gd name="T65" fmla="*/ 133 h 776"/>
              <a:gd name="T66" fmla="*/ 2442 w 3717"/>
              <a:gd name="T67" fmla="*/ 126 h 776"/>
              <a:gd name="T68" fmla="*/ 2480 w 3717"/>
              <a:gd name="T69" fmla="*/ 166 h 776"/>
              <a:gd name="T70" fmla="*/ 2523 w 3717"/>
              <a:gd name="T71" fmla="*/ 426 h 776"/>
              <a:gd name="T72" fmla="*/ 2570 w 3717"/>
              <a:gd name="T73" fmla="*/ 332 h 776"/>
              <a:gd name="T74" fmla="*/ 2629 w 3717"/>
              <a:gd name="T75" fmla="*/ 140 h 776"/>
              <a:gd name="T76" fmla="*/ 2731 w 3717"/>
              <a:gd name="T77" fmla="*/ 329 h 776"/>
              <a:gd name="T78" fmla="*/ 2776 w 3717"/>
              <a:gd name="T79" fmla="*/ 398 h 776"/>
              <a:gd name="T80" fmla="*/ 2795 w 3717"/>
              <a:gd name="T81" fmla="*/ 358 h 776"/>
              <a:gd name="T82" fmla="*/ 2870 w 3717"/>
              <a:gd name="T83" fmla="*/ 362 h 776"/>
              <a:gd name="T84" fmla="*/ 2908 w 3717"/>
              <a:gd name="T85" fmla="*/ 407 h 776"/>
              <a:gd name="T86" fmla="*/ 3104 w 3717"/>
              <a:gd name="T87" fmla="*/ 315 h 776"/>
              <a:gd name="T88" fmla="*/ 3161 w 3717"/>
              <a:gd name="T89" fmla="*/ 454 h 776"/>
              <a:gd name="T90" fmla="*/ 3197 w 3717"/>
              <a:gd name="T91" fmla="*/ 398 h 776"/>
              <a:gd name="T92" fmla="*/ 3256 w 3717"/>
              <a:gd name="T93" fmla="*/ 454 h 776"/>
              <a:gd name="T94" fmla="*/ 3298 w 3717"/>
              <a:gd name="T95" fmla="*/ 362 h 776"/>
              <a:gd name="T96" fmla="*/ 3346 w 3717"/>
              <a:gd name="T97" fmla="*/ 360 h 776"/>
              <a:gd name="T98" fmla="*/ 3376 w 3717"/>
              <a:gd name="T99" fmla="*/ 365 h 776"/>
              <a:gd name="T100" fmla="*/ 3428 w 3717"/>
              <a:gd name="T101" fmla="*/ 362 h 776"/>
              <a:gd name="T102" fmla="*/ 3499 w 3717"/>
              <a:gd name="T103" fmla="*/ 452 h 776"/>
              <a:gd name="T104" fmla="*/ 3561 w 3717"/>
              <a:gd name="T105" fmla="*/ 450 h 776"/>
              <a:gd name="T106" fmla="*/ 3608 w 3717"/>
              <a:gd name="T107" fmla="*/ 450 h 776"/>
              <a:gd name="T108" fmla="*/ 3653 w 3717"/>
              <a:gd name="T109" fmla="*/ 440 h 776"/>
              <a:gd name="T110" fmla="*/ 3717 w 3717"/>
              <a:gd name="T111" fmla="*/ 457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17" h="776">
                <a:moveTo>
                  <a:pt x="1988" y="776"/>
                </a:moveTo>
                <a:lnTo>
                  <a:pt x="0" y="523"/>
                </a:lnTo>
                <a:lnTo>
                  <a:pt x="0" y="400"/>
                </a:lnTo>
                <a:lnTo>
                  <a:pt x="35" y="400"/>
                </a:lnTo>
                <a:lnTo>
                  <a:pt x="35" y="379"/>
                </a:lnTo>
                <a:lnTo>
                  <a:pt x="97" y="379"/>
                </a:lnTo>
                <a:lnTo>
                  <a:pt x="97" y="407"/>
                </a:lnTo>
                <a:lnTo>
                  <a:pt x="113" y="407"/>
                </a:lnTo>
                <a:lnTo>
                  <a:pt x="113" y="386"/>
                </a:lnTo>
                <a:lnTo>
                  <a:pt x="142" y="386"/>
                </a:lnTo>
                <a:lnTo>
                  <a:pt x="142" y="421"/>
                </a:lnTo>
                <a:lnTo>
                  <a:pt x="208" y="421"/>
                </a:lnTo>
                <a:lnTo>
                  <a:pt x="208" y="443"/>
                </a:lnTo>
                <a:lnTo>
                  <a:pt x="288" y="443"/>
                </a:lnTo>
                <a:lnTo>
                  <a:pt x="288" y="369"/>
                </a:lnTo>
                <a:lnTo>
                  <a:pt x="333" y="369"/>
                </a:lnTo>
                <a:lnTo>
                  <a:pt x="333" y="350"/>
                </a:lnTo>
                <a:lnTo>
                  <a:pt x="380" y="350"/>
                </a:lnTo>
                <a:lnTo>
                  <a:pt x="380" y="332"/>
                </a:lnTo>
                <a:lnTo>
                  <a:pt x="418" y="332"/>
                </a:lnTo>
                <a:lnTo>
                  <a:pt x="418" y="348"/>
                </a:lnTo>
                <a:lnTo>
                  <a:pt x="473" y="348"/>
                </a:lnTo>
                <a:lnTo>
                  <a:pt x="473" y="358"/>
                </a:lnTo>
                <a:lnTo>
                  <a:pt x="510" y="358"/>
                </a:lnTo>
                <a:lnTo>
                  <a:pt x="510" y="376"/>
                </a:lnTo>
                <a:lnTo>
                  <a:pt x="522" y="376"/>
                </a:lnTo>
                <a:lnTo>
                  <a:pt x="522" y="346"/>
                </a:lnTo>
                <a:lnTo>
                  <a:pt x="607" y="346"/>
                </a:lnTo>
                <a:lnTo>
                  <a:pt x="607" y="369"/>
                </a:lnTo>
                <a:lnTo>
                  <a:pt x="707" y="369"/>
                </a:lnTo>
                <a:lnTo>
                  <a:pt x="707" y="76"/>
                </a:lnTo>
                <a:lnTo>
                  <a:pt x="759" y="76"/>
                </a:lnTo>
                <a:lnTo>
                  <a:pt x="759" y="69"/>
                </a:lnTo>
                <a:lnTo>
                  <a:pt x="773" y="69"/>
                </a:lnTo>
                <a:lnTo>
                  <a:pt x="773" y="95"/>
                </a:lnTo>
                <a:lnTo>
                  <a:pt x="799" y="95"/>
                </a:lnTo>
                <a:lnTo>
                  <a:pt x="799" y="69"/>
                </a:lnTo>
                <a:lnTo>
                  <a:pt x="811" y="69"/>
                </a:lnTo>
                <a:lnTo>
                  <a:pt x="811" y="57"/>
                </a:lnTo>
                <a:lnTo>
                  <a:pt x="834" y="57"/>
                </a:lnTo>
                <a:lnTo>
                  <a:pt x="834" y="67"/>
                </a:lnTo>
                <a:lnTo>
                  <a:pt x="863" y="67"/>
                </a:lnTo>
                <a:lnTo>
                  <a:pt x="863" y="116"/>
                </a:lnTo>
                <a:lnTo>
                  <a:pt x="882" y="116"/>
                </a:lnTo>
                <a:lnTo>
                  <a:pt x="882" y="332"/>
                </a:lnTo>
                <a:lnTo>
                  <a:pt x="905" y="332"/>
                </a:lnTo>
                <a:lnTo>
                  <a:pt x="905" y="301"/>
                </a:lnTo>
                <a:lnTo>
                  <a:pt x="920" y="301"/>
                </a:lnTo>
                <a:lnTo>
                  <a:pt x="920" y="282"/>
                </a:lnTo>
                <a:lnTo>
                  <a:pt x="1002" y="282"/>
                </a:lnTo>
                <a:lnTo>
                  <a:pt x="1002" y="227"/>
                </a:lnTo>
                <a:lnTo>
                  <a:pt x="1019" y="227"/>
                </a:lnTo>
                <a:lnTo>
                  <a:pt x="1019" y="204"/>
                </a:lnTo>
                <a:lnTo>
                  <a:pt x="1080" y="204"/>
                </a:lnTo>
                <a:lnTo>
                  <a:pt x="1080" y="225"/>
                </a:lnTo>
                <a:lnTo>
                  <a:pt x="1097" y="225"/>
                </a:lnTo>
                <a:lnTo>
                  <a:pt x="1097" y="239"/>
                </a:lnTo>
                <a:lnTo>
                  <a:pt x="1121" y="239"/>
                </a:lnTo>
                <a:lnTo>
                  <a:pt x="1121" y="381"/>
                </a:lnTo>
                <a:lnTo>
                  <a:pt x="1142" y="381"/>
                </a:lnTo>
                <a:lnTo>
                  <a:pt x="1142" y="410"/>
                </a:lnTo>
                <a:lnTo>
                  <a:pt x="1151" y="410"/>
                </a:lnTo>
                <a:lnTo>
                  <a:pt x="1151" y="225"/>
                </a:lnTo>
                <a:lnTo>
                  <a:pt x="1175" y="225"/>
                </a:lnTo>
                <a:lnTo>
                  <a:pt x="1175" y="206"/>
                </a:lnTo>
                <a:lnTo>
                  <a:pt x="1279" y="206"/>
                </a:lnTo>
                <a:lnTo>
                  <a:pt x="1279" y="220"/>
                </a:lnTo>
                <a:lnTo>
                  <a:pt x="1305" y="220"/>
                </a:lnTo>
                <a:lnTo>
                  <a:pt x="1305" y="199"/>
                </a:lnTo>
                <a:lnTo>
                  <a:pt x="1314" y="199"/>
                </a:lnTo>
                <a:lnTo>
                  <a:pt x="1314" y="154"/>
                </a:lnTo>
                <a:lnTo>
                  <a:pt x="1395" y="154"/>
                </a:lnTo>
                <a:lnTo>
                  <a:pt x="1395" y="185"/>
                </a:lnTo>
                <a:lnTo>
                  <a:pt x="1404" y="185"/>
                </a:lnTo>
                <a:lnTo>
                  <a:pt x="1404" y="204"/>
                </a:lnTo>
                <a:lnTo>
                  <a:pt x="1426" y="204"/>
                </a:lnTo>
                <a:lnTo>
                  <a:pt x="1426" y="166"/>
                </a:lnTo>
                <a:lnTo>
                  <a:pt x="1435" y="166"/>
                </a:lnTo>
                <a:lnTo>
                  <a:pt x="1435" y="100"/>
                </a:lnTo>
                <a:lnTo>
                  <a:pt x="1492" y="100"/>
                </a:lnTo>
                <a:lnTo>
                  <a:pt x="1492" y="0"/>
                </a:lnTo>
                <a:lnTo>
                  <a:pt x="1620" y="0"/>
                </a:lnTo>
                <a:lnTo>
                  <a:pt x="1620" y="206"/>
                </a:lnTo>
                <a:lnTo>
                  <a:pt x="1641" y="206"/>
                </a:lnTo>
                <a:lnTo>
                  <a:pt x="1641" y="180"/>
                </a:lnTo>
                <a:lnTo>
                  <a:pt x="1650" y="180"/>
                </a:lnTo>
                <a:lnTo>
                  <a:pt x="1650" y="154"/>
                </a:lnTo>
                <a:lnTo>
                  <a:pt x="1679" y="154"/>
                </a:lnTo>
                <a:lnTo>
                  <a:pt x="1679" y="116"/>
                </a:lnTo>
                <a:lnTo>
                  <a:pt x="1700" y="116"/>
                </a:lnTo>
                <a:lnTo>
                  <a:pt x="1700" y="81"/>
                </a:lnTo>
                <a:lnTo>
                  <a:pt x="1712" y="81"/>
                </a:lnTo>
                <a:lnTo>
                  <a:pt x="1712" y="67"/>
                </a:lnTo>
                <a:lnTo>
                  <a:pt x="1731" y="67"/>
                </a:lnTo>
                <a:lnTo>
                  <a:pt x="1731" y="48"/>
                </a:lnTo>
                <a:lnTo>
                  <a:pt x="1759" y="48"/>
                </a:lnTo>
                <a:lnTo>
                  <a:pt x="1759" y="64"/>
                </a:lnTo>
                <a:lnTo>
                  <a:pt x="1780" y="64"/>
                </a:lnTo>
                <a:lnTo>
                  <a:pt x="1780" y="78"/>
                </a:lnTo>
                <a:lnTo>
                  <a:pt x="1799" y="78"/>
                </a:lnTo>
                <a:lnTo>
                  <a:pt x="1799" y="114"/>
                </a:lnTo>
                <a:lnTo>
                  <a:pt x="1818" y="114"/>
                </a:lnTo>
                <a:lnTo>
                  <a:pt x="1818" y="175"/>
                </a:lnTo>
                <a:lnTo>
                  <a:pt x="1917" y="175"/>
                </a:lnTo>
                <a:lnTo>
                  <a:pt x="1917" y="183"/>
                </a:lnTo>
                <a:lnTo>
                  <a:pt x="1939" y="183"/>
                </a:lnTo>
                <a:lnTo>
                  <a:pt x="1939" y="164"/>
                </a:lnTo>
                <a:lnTo>
                  <a:pt x="1951" y="164"/>
                </a:lnTo>
                <a:lnTo>
                  <a:pt x="1951" y="145"/>
                </a:lnTo>
                <a:lnTo>
                  <a:pt x="2029" y="145"/>
                </a:lnTo>
                <a:lnTo>
                  <a:pt x="2029" y="164"/>
                </a:lnTo>
                <a:lnTo>
                  <a:pt x="2045" y="164"/>
                </a:lnTo>
                <a:lnTo>
                  <a:pt x="2045" y="341"/>
                </a:lnTo>
                <a:lnTo>
                  <a:pt x="2055" y="341"/>
                </a:lnTo>
                <a:lnTo>
                  <a:pt x="2055" y="308"/>
                </a:lnTo>
                <a:lnTo>
                  <a:pt x="2116" y="308"/>
                </a:lnTo>
                <a:lnTo>
                  <a:pt x="2116" y="175"/>
                </a:lnTo>
                <a:lnTo>
                  <a:pt x="2140" y="175"/>
                </a:lnTo>
                <a:lnTo>
                  <a:pt x="2140" y="156"/>
                </a:lnTo>
                <a:lnTo>
                  <a:pt x="2227" y="156"/>
                </a:lnTo>
                <a:lnTo>
                  <a:pt x="2227" y="175"/>
                </a:lnTo>
                <a:lnTo>
                  <a:pt x="2248" y="175"/>
                </a:lnTo>
                <a:lnTo>
                  <a:pt x="2248" y="412"/>
                </a:lnTo>
                <a:lnTo>
                  <a:pt x="2265" y="412"/>
                </a:lnTo>
                <a:lnTo>
                  <a:pt x="2265" y="258"/>
                </a:lnTo>
                <a:lnTo>
                  <a:pt x="2291" y="258"/>
                </a:lnTo>
                <a:lnTo>
                  <a:pt x="2291" y="166"/>
                </a:lnTo>
                <a:lnTo>
                  <a:pt x="2308" y="166"/>
                </a:lnTo>
                <a:lnTo>
                  <a:pt x="2308" y="152"/>
                </a:lnTo>
                <a:lnTo>
                  <a:pt x="2317" y="152"/>
                </a:lnTo>
                <a:lnTo>
                  <a:pt x="2317" y="133"/>
                </a:lnTo>
                <a:lnTo>
                  <a:pt x="2376" y="133"/>
                </a:lnTo>
                <a:lnTo>
                  <a:pt x="2376" y="145"/>
                </a:lnTo>
                <a:lnTo>
                  <a:pt x="2402" y="145"/>
                </a:lnTo>
                <a:lnTo>
                  <a:pt x="2402" y="126"/>
                </a:lnTo>
                <a:lnTo>
                  <a:pt x="2442" y="126"/>
                </a:lnTo>
                <a:lnTo>
                  <a:pt x="2442" y="156"/>
                </a:lnTo>
                <a:lnTo>
                  <a:pt x="2459" y="156"/>
                </a:lnTo>
                <a:lnTo>
                  <a:pt x="2459" y="166"/>
                </a:lnTo>
                <a:lnTo>
                  <a:pt x="2480" y="166"/>
                </a:lnTo>
                <a:lnTo>
                  <a:pt x="2480" y="261"/>
                </a:lnTo>
                <a:lnTo>
                  <a:pt x="2494" y="261"/>
                </a:lnTo>
                <a:lnTo>
                  <a:pt x="2494" y="426"/>
                </a:lnTo>
                <a:lnTo>
                  <a:pt x="2523" y="426"/>
                </a:lnTo>
                <a:lnTo>
                  <a:pt x="2523" y="410"/>
                </a:lnTo>
                <a:lnTo>
                  <a:pt x="2551" y="410"/>
                </a:lnTo>
                <a:lnTo>
                  <a:pt x="2551" y="332"/>
                </a:lnTo>
                <a:lnTo>
                  <a:pt x="2570" y="332"/>
                </a:lnTo>
                <a:lnTo>
                  <a:pt x="2570" y="175"/>
                </a:lnTo>
                <a:lnTo>
                  <a:pt x="2610" y="175"/>
                </a:lnTo>
                <a:lnTo>
                  <a:pt x="2610" y="140"/>
                </a:lnTo>
                <a:lnTo>
                  <a:pt x="2629" y="140"/>
                </a:lnTo>
                <a:lnTo>
                  <a:pt x="2629" y="175"/>
                </a:lnTo>
                <a:lnTo>
                  <a:pt x="2698" y="175"/>
                </a:lnTo>
                <a:lnTo>
                  <a:pt x="2698" y="329"/>
                </a:lnTo>
                <a:lnTo>
                  <a:pt x="2731" y="329"/>
                </a:lnTo>
                <a:lnTo>
                  <a:pt x="2731" y="360"/>
                </a:lnTo>
                <a:lnTo>
                  <a:pt x="2743" y="360"/>
                </a:lnTo>
                <a:lnTo>
                  <a:pt x="2743" y="398"/>
                </a:lnTo>
                <a:lnTo>
                  <a:pt x="2776" y="398"/>
                </a:lnTo>
                <a:lnTo>
                  <a:pt x="2776" y="386"/>
                </a:lnTo>
                <a:lnTo>
                  <a:pt x="2785" y="386"/>
                </a:lnTo>
                <a:lnTo>
                  <a:pt x="2785" y="358"/>
                </a:lnTo>
                <a:lnTo>
                  <a:pt x="2795" y="358"/>
                </a:lnTo>
                <a:lnTo>
                  <a:pt x="2795" y="332"/>
                </a:lnTo>
                <a:lnTo>
                  <a:pt x="2854" y="332"/>
                </a:lnTo>
                <a:lnTo>
                  <a:pt x="2854" y="362"/>
                </a:lnTo>
                <a:lnTo>
                  <a:pt x="2870" y="362"/>
                </a:lnTo>
                <a:lnTo>
                  <a:pt x="2870" y="379"/>
                </a:lnTo>
                <a:lnTo>
                  <a:pt x="2899" y="379"/>
                </a:lnTo>
                <a:lnTo>
                  <a:pt x="2899" y="407"/>
                </a:lnTo>
                <a:lnTo>
                  <a:pt x="2908" y="407"/>
                </a:lnTo>
                <a:lnTo>
                  <a:pt x="2908" y="457"/>
                </a:lnTo>
                <a:lnTo>
                  <a:pt x="2930" y="457"/>
                </a:lnTo>
                <a:lnTo>
                  <a:pt x="2930" y="315"/>
                </a:lnTo>
                <a:lnTo>
                  <a:pt x="3104" y="315"/>
                </a:lnTo>
                <a:lnTo>
                  <a:pt x="3104" y="433"/>
                </a:lnTo>
                <a:lnTo>
                  <a:pt x="3128" y="433"/>
                </a:lnTo>
                <a:lnTo>
                  <a:pt x="3128" y="454"/>
                </a:lnTo>
                <a:lnTo>
                  <a:pt x="3161" y="454"/>
                </a:lnTo>
                <a:lnTo>
                  <a:pt x="3161" y="414"/>
                </a:lnTo>
                <a:lnTo>
                  <a:pt x="3171" y="414"/>
                </a:lnTo>
                <a:lnTo>
                  <a:pt x="3171" y="398"/>
                </a:lnTo>
                <a:lnTo>
                  <a:pt x="3197" y="398"/>
                </a:lnTo>
                <a:lnTo>
                  <a:pt x="3197" y="386"/>
                </a:lnTo>
                <a:lnTo>
                  <a:pt x="3230" y="386"/>
                </a:lnTo>
                <a:lnTo>
                  <a:pt x="3230" y="454"/>
                </a:lnTo>
                <a:lnTo>
                  <a:pt x="3256" y="454"/>
                </a:lnTo>
                <a:lnTo>
                  <a:pt x="3256" y="447"/>
                </a:lnTo>
                <a:lnTo>
                  <a:pt x="3279" y="447"/>
                </a:lnTo>
                <a:lnTo>
                  <a:pt x="3279" y="362"/>
                </a:lnTo>
                <a:lnTo>
                  <a:pt x="3298" y="362"/>
                </a:lnTo>
                <a:lnTo>
                  <a:pt x="3298" y="350"/>
                </a:lnTo>
                <a:lnTo>
                  <a:pt x="3329" y="350"/>
                </a:lnTo>
                <a:lnTo>
                  <a:pt x="3329" y="360"/>
                </a:lnTo>
                <a:lnTo>
                  <a:pt x="3346" y="360"/>
                </a:lnTo>
                <a:lnTo>
                  <a:pt x="3346" y="462"/>
                </a:lnTo>
                <a:lnTo>
                  <a:pt x="3362" y="462"/>
                </a:lnTo>
                <a:lnTo>
                  <a:pt x="3362" y="365"/>
                </a:lnTo>
                <a:lnTo>
                  <a:pt x="3376" y="365"/>
                </a:lnTo>
                <a:lnTo>
                  <a:pt x="3376" y="350"/>
                </a:lnTo>
                <a:lnTo>
                  <a:pt x="3407" y="350"/>
                </a:lnTo>
                <a:lnTo>
                  <a:pt x="3407" y="362"/>
                </a:lnTo>
                <a:lnTo>
                  <a:pt x="3428" y="362"/>
                </a:lnTo>
                <a:lnTo>
                  <a:pt x="3428" y="464"/>
                </a:lnTo>
                <a:lnTo>
                  <a:pt x="3485" y="464"/>
                </a:lnTo>
                <a:lnTo>
                  <a:pt x="3485" y="452"/>
                </a:lnTo>
                <a:lnTo>
                  <a:pt x="3499" y="452"/>
                </a:lnTo>
                <a:lnTo>
                  <a:pt x="3499" y="438"/>
                </a:lnTo>
                <a:lnTo>
                  <a:pt x="3549" y="438"/>
                </a:lnTo>
                <a:lnTo>
                  <a:pt x="3549" y="450"/>
                </a:lnTo>
                <a:lnTo>
                  <a:pt x="3561" y="450"/>
                </a:lnTo>
                <a:lnTo>
                  <a:pt x="3561" y="464"/>
                </a:lnTo>
                <a:lnTo>
                  <a:pt x="3594" y="464"/>
                </a:lnTo>
                <a:lnTo>
                  <a:pt x="3594" y="450"/>
                </a:lnTo>
                <a:lnTo>
                  <a:pt x="3608" y="450"/>
                </a:lnTo>
                <a:lnTo>
                  <a:pt x="3608" y="426"/>
                </a:lnTo>
                <a:lnTo>
                  <a:pt x="3625" y="426"/>
                </a:lnTo>
                <a:lnTo>
                  <a:pt x="3625" y="440"/>
                </a:lnTo>
                <a:lnTo>
                  <a:pt x="3653" y="440"/>
                </a:lnTo>
                <a:lnTo>
                  <a:pt x="3653" y="469"/>
                </a:lnTo>
                <a:lnTo>
                  <a:pt x="3672" y="469"/>
                </a:lnTo>
                <a:lnTo>
                  <a:pt x="3672" y="457"/>
                </a:lnTo>
                <a:lnTo>
                  <a:pt x="3717" y="457"/>
                </a:lnTo>
                <a:lnTo>
                  <a:pt x="3717" y="521"/>
                </a:lnTo>
                <a:lnTo>
                  <a:pt x="1988" y="776"/>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 name="Group 2">
            <a:extLst>
              <a:ext uri="{FF2B5EF4-FFF2-40B4-BE49-F238E27FC236}">
                <a16:creationId xmlns:a16="http://schemas.microsoft.com/office/drawing/2014/main" id="{CE71ED62-5315-AC46-B0C7-DF0E02B8F787}"/>
              </a:ext>
            </a:extLst>
          </p:cNvPr>
          <p:cNvGrpSpPr/>
          <p:nvPr/>
        </p:nvGrpSpPr>
        <p:grpSpPr>
          <a:xfrm>
            <a:off x="-3264496" y="7537797"/>
            <a:ext cx="17901826" cy="6203603"/>
            <a:chOff x="1150658" y="3304146"/>
            <a:chExt cx="10582275" cy="3667125"/>
          </a:xfrm>
        </p:grpSpPr>
        <p:sp>
          <p:nvSpPr>
            <p:cNvPr id="4" name="Freeform 272">
              <a:extLst>
                <a:ext uri="{FF2B5EF4-FFF2-40B4-BE49-F238E27FC236}">
                  <a16:creationId xmlns:a16="http://schemas.microsoft.com/office/drawing/2014/main" id="{5180E8DA-DFF1-0D4D-B87C-B456880DEC79}"/>
                </a:ext>
              </a:extLst>
            </p:cNvPr>
            <p:cNvSpPr>
              <a:spLocks/>
            </p:cNvSpPr>
            <p:nvPr/>
          </p:nvSpPr>
          <p:spPr bwMode="auto">
            <a:xfrm>
              <a:off x="1150658" y="3304146"/>
              <a:ext cx="10582275" cy="3622676"/>
            </a:xfrm>
            <a:custGeom>
              <a:avLst/>
              <a:gdLst>
                <a:gd name="T0" fmla="*/ 1552 w 2819"/>
                <a:gd name="T1" fmla="*/ 200 h 1307"/>
                <a:gd name="T2" fmla="*/ 1606 w 2819"/>
                <a:gd name="T3" fmla="*/ 586 h 1307"/>
                <a:gd name="T4" fmla="*/ 0 w 2819"/>
                <a:gd name="T5" fmla="*/ 1307 h 1307"/>
                <a:gd name="T6" fmla="*/ 2310 w 2819"/>
                <a:gd name="T7" fmla="*/ 1307 h 1307"/>
                <a:gd name="T8" fmla="*/ 2570 w 2819"/>
                <a:gd name="T9" fmla="*/ 963 h 1307"/>
                <a:gd name="T10" fmla="*/ 2066 w 2819"/>
                <a:gd name="T11" fmla="*/ 216 h 1307"/>
                <a:gd name="T12" fmla="*/ 1410 w 2819"/>
                <a:gd name="T13" fmla="*/ 70 h 1307"/>
                <a:gd name="T14" fmla="*/ 1662 w 2819"/>
                <a:gd name="T15" fmla="*/ 0 h 1307"/>
                <a:gd name="T16" fmla="*/ 1638 w 2819"/>
                <a:gd name="T17" fmla="*/ 0 h 1307"/>
                <a:gd name="T18" fmla="*/ 1278 w 2819"/>
                <a:gd name="T19" fmla="*/ 43 h 1307"/>
                <a:gd name="T20" fmla="*/ 1552 w 2819"/>
                <a:gd name="T21" fmla="*/ 200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9" h="1307">
                  <a:moveTo>
                    <a:pt x="1552" y="200"/>
                  </a:moveTo>
                  <a:cubicBezTo>
                    <a:pt x="1772" y="247"/>
                    <a:pt x="1980" y="360"/>
                    <a:pt x="1606" y="586"/>
                  </a:cubicBezTo>
                  <a:cubicBezTo>
                    <a:pt x="946" y="983"/>
                    <a:pt x="368" y="1198"/>
                    <a:pt x="0" y="1307"/>
                  </a:cubicBezTo>
                  <a:cubicBezTo>
                    <a:pt x="2310" y="1307"/>
                    <a:pt x="2310" y="1307"/>
                    <a:pt x="2310" y="1307"/>
                  </a:cubicBezTo>
                  <a:cubicBezTo>
                    <a:pt x="2416" y="1182"/>
                    <a:pt x="2517" y="1050"/>
                    <a:pt x="2570" y="963"/>
                  </a:cubicBezTo>
                  <a:cubicBezTo>
                    <a:pt x="2819" y="560"/>
                    <a:pt x="2533" y="331"/>
                    <a:pt x="2066" y="216"/>
                  </a:cubicBezTo>
                  <a:cubicBezTo>
                    <a:pt x="1599" y="101"/>
                    <a:pt x="1450" y="101"/>
                    <a:pt x="1410" y="70"/>
                  </a:cubicBezTo>
                  <a:cubicBezTo>
                    <a:pt x="1374" y="44"/>
                    <a:pt x="1603" y="8"/>
                    <a:pt x="1662" y="0"/>
                  </a:cubicBezTo>
                  <a:cubicBezTo>
                    <a:pt x="1638" y="0"/>
                    <a:pt x="1638" y="0"/>
                    <a:pt x="1638" y="0"/>
                  </a:cubicBezTo>
                  <a:cubicBezTo>
                    <a:pt x="1579" y="3"/>
                    <a:pt x="1449" y="14"/>
                    <a:pt x="1278" y="43"/>
                  </a:cubicBezTo>
                  <a:cubicBezTo>
                    <a:pt x="1061" y="80"/>
                    <a:pt x="1332" y="153"/>
                    <a:pt x="1552" y="200"/>
                  </a:cubicBezTo>
                  <a:close/>
                </a:path>
              </a:pathLst>
            </a:custGeom>
            <a:solidFill>
              <a:srgbClr val="D91F38"/>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273">
              <a:extLst>
                <a:ext uri="{FF2B5EF4-FFF2-40B4-BE49-F238E27FC236}">
                  <a16:creationId xmlns:a16="http://schemas.microsoft.com/office/drawing/2014/main" id="{784D1DF8-4158-814E-8315-5FEACFC07F43}"/>
                </a:ext>
              </a:extLst>
            </p:cNvPr>
            <p:cNvSpPr>
              <a:spLocks/>
            </p:cNvSpPr>
            <p:nvPr/>
          </p:nvSpPr>
          <p:spPr bwMode="auto">
            <a:xfrm>
              <a:off x="5700154" y="3307320"/>
              <a:ext cx="3727450" cy="3663951"/>
            </a:xfrm>
            <a:custGeom>
              <a:avLst/>
              <a:gdLst>
                <a:gd name="T0" fmla="*/ 95 w 993"/>
                <a:gd name="T1" fmla="*/ 103 h 1307"/>
                <a:gd name="T2" fmla="*/ 170 w 993"/>
                <a:gd name="T3" fmla="*/ 123 h 1307"/>
                <a:gd name="T4" fmla="*/ 524 w 993"/>
                <a:gd name="T5" fmla="*/ 202 h 1307"/>
                <a:gd name="T6" fmla="*/ 726 w 993"/>
                <a:gd name="T7" fmla="*/ 263 h 1307"/>
                <a:gd name="T8" fmla="*/ 919 w 993"/>
                <a:gd name="T9" fmla="*/ 380 h 1307"/>
                <a:gd name="T10" fmla="*/ 939 w 993"/>
                <a:gd name="T11" fmla="*/ 603 h 1307"/>
                <a:gd name="T12" fmla="*/ 767 w 993"/>
                <a:gd name="T13" fmla="*/ 796 h 1307"/>
                <a:gd name="T14" fmla="*/ 0 w 993"/>
                <a:gd name="T15" fmla="*/ 1307 h 1307"/>
                <a:gd name="T16" fmla="*/ 62 w 993"/>
                <a:gd name="T17" fmla="*/ 1307 h 1307"/>
                <a:gd name="T18" fmla="*/ 777 w 993"/>
                <a:gd name="T19" fmla="*/ 802 h 1307"/>
                <a:gd name="T20" fmla="*/ 944 w 993"/>
                <a:gd name="T21" fmla="*/ 606 h 1307"/>
                <a:gd name="T22" fmla="*/ 923 w 993"/>
                <a:gd name="T23" fmla="*/ 376 h 1307"/>
                <a:gd name="T24" fmla="*/ 728 w 993"/>
                <a:gd name="T25" fmla="*/ 258 h 1307"/>
                <a:gd name="T26" fmla="*/ 525 w 993"/>
                <a:gd name="T27" fmla="*/ 197 h 1307"/>
                <a:gd name="T28" fmla="*/ 170 w 993"/>
                <a:gd name="T29" fmla="*/ 119 h 1307"/>
                <a:gd name="T30" fmla="*/ 96 w 993"/>
                <a:gd name="T31" fmla="*/ 99 h 1307"/>
                <a:gd name="T32" fmla="*/ 65 w 993"/>
                <a:gd name="T33" fmla="*/ 83 h 1307"/>
                <a:gd name="T34" fmla="*/ 82 w 993"/>
                <a:gd name="T35" fmla="*/ 62 h 1307"/>
                <a:gd name="T36" fmla="*/ 202 w 993"/>
                <a:gd name="T37" fmla="*/ 30 h 1307"/>
                <a:gd name="T38" fmla="*/ 415 w 993"/>
                <a:gd name="T39" fmla="*/ 0 h 1307"/>
                <a:gd name="T40" fmla="*/ 406 w 993"/>
                <a:gd name="T41" fmla="*/ 0 h 1307"/>
                <a:gd name="T42" fmla="*/ 202 w 993"/>
                <a:gd name="T43" fmla="*/ 27 h 1307"/>
                <a:gd name="T44" fmla="*/ 80 w 993"/>
                <a:gd name="T45" fmla="*/ 59 h 1307"/>
                <a:gd name="T46" fmla="*/ 62 w 993"/>
                <a:gd name="T47" fmla="*/ 85 h 1307"/>
                <a:gd name="T48" fmla="*/ 95 w 993"/>
                <a:gd name="T49" fmla="*/ 103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3" h="1307">
                  <a:moveTo>
                    <a:pt x="95" y="103"/>
                  </a:moveTo>
                  <a:cubicBezTo>
                    <a:pt x="118" y="111"/>
                    <a:pt x="144" y="117"/>
                    <a:pt x="170" y="123"/>
                  </a:cubicBezTo>
                  <a:cubicBezTo>
                    <a:pt x="274" y="145"/>
                    <a:pt x="393" y="171"/>
                    <a:pt x="524" y="202"/>
                  </a:cubicBezTo>
                  <a:cubicBezTo>
                    <a:pt x="589" y="218"/>
                    <a:pt x="657" y="237"/>
                    <a:pt x="726" y="263"/>
                  </a:cubicBezTo>
                  <a:cubicBezTo>
                    <a:pt x="793" y="290"/>
                    <a:pt x="866" y="322"/>
                    <a:pt x="919" y="380"/>
                  </a:cubicBezTo>
                  <a:cubicBezTo>
                    <a:pt x="974" y="437"/>
                    <a:pt x="987" y="533"/>
                    <a:pt x="939" y="603"/>
                  </a:cubicBezTo>
                  <a:cubicBezTo>
                    <a:pt x="896" y="676"/>
                    <a:pt x="833" y="737"/>
                    <a:pt x="767" y="796"/>
                  </a:cubicBezTo>
                  <a:cubicBezTo>
                    <a:pt x="548" y="982"/>
                    <a:pt x="284" y="1148"/>
                    <a:pt x="0" y="1307"/>
                  </a:cubicBezTo>
                  <a:cubicBezTo>
                    <a:pt x="62" y="1307"/>
                    <a:pt x="62" y="1307"/>
                    <a:pt x="62" y="1307"/>
                  </a:cubicBezTo>
                  <a:cubicBezTo>
                    <a:pt x="330" y="1150"/>
                    <a:pt x="560" y="987"/>
                    <a:pt x="777" y="802"/>
                  </a:cubicBezTo>
                  <a:cubicBezTo>
                    <a:pt x="843" y="743"/>
                    <a:pt x="901" y="680"/>
                    <a:pt x="944" y="606"/>
                  </a:cubicBezTo>
                  <a:cubicBezTo>
                    <a:pt x="993" y="534"/>
                    <a:pt x="979" y="434"/>
                    <a:pt x="923" y="376"/>
                  </a:cubicBezTo>
                  <a:cubicBezTo>
                    <a:pt x="868" y="317"/>
                    <a:pt x="796" y="285"/>
                    <a:pt x="728" y="258"/>
                  </a:cubicBezTo>
                  <a:cubicBezTo>
                    <a:pt x="659" y="232"/>
                    <a:pt x="591" y="213"/>
                    <a:pt x="525" y="197"/>
                  </a:cubicBezTo>
                  <a:cubicBezTo>
                    <a:pt x="394" y="166"/>
                    <a:pt x="275" y="141"/>
                    <a:pt x="170" y="119"/>
                  </a:cubicBezTo>
                  <a:cubicBezTo>
                    <a:pt x="144" y="113"/>
                    <a:pt x="119" y="107"/>
                    <a:pt x="96" y="99"/>
                  </a:cubicBezTo>
                  <a:cubicBezTo>
                    <a:pt x="85" y="95"/>
                    <a:pt x="72" y="91"/>
                    <a:pt x="65" y="83"/>
                  </a:cubicBezTo>
                  <a:cubicBezTo>
                    <a:pt x="57" y="74"/>
                    <a:pt x="73" y="66"/>
                    <a:pt x="82" y="62"/>
                  </a:cubicBezTo>
                  <a:cubicBezTo>
                    <a:pt x="124" y="44"/>
                    <a:pt x="165" y="38"/>
                    <a:pt x="202" y="30"/>
                  </a:cubicBezTo>
                  <a:cubicBezTo>
                    <a:pt x="309" y="11"/>
                    <a:pt x="382" y="3"/>
                    <a:pt x="415" y="0"/>
                  </a:cubicBezTo>
                  <a:cubicBezTo>
                    <a:pt x="406" y="0"/>
                    <a:pt x="406" y="0"/>
                    <a:pt x="406" y="0"/>
                  </a:cubicBezTo>
                  <a:cubicBezTo>
                    <a:pt x="370" y="3"/>
                    <a:pt x="300" y="10"/>
                    <a:pt x="202" y="27"/>
                  </a:cubicBezTo>
                  <a:cubicBezTo>
                    <a:pt x="165" y="35"/>
                    <a:pt x="123" y="41"/>
                    <a:pt x="80" y="59"/>
                  </a:cubicBezTo>
                  <a:cubicBezTo>
                    <a:pt x="72" y="63"/>
                    <a:pt x="52" y="71"/>
                    <a:pt x="62" y="85"/>
                  </a:cubicBezTo>
                  <a:cubicBezTo>
                    <a:pt x="71" y="95"/>
                    <a:pt x="83" y="98"/>
                    <a:pt x="95" y="103"/>
                  </a:cubicBezTo>
                  <a:close/>
                </a:path>
              </a:pathLst>
            </a:custGeom>
            <a:solidFill>
              <a:srgbClr val="E2F1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Rechteck 35">
            <a:extLst>
              <a:ext uri="{FF2B5EF4-FFF2-40B4-BE49-F238E27FC236}">
                <a16:creationId xmlns:a16="http://schemas.microsoft.com/office/drawing/2014/main" id="{8F8EAF89-246B-8940-AB95-F5A1A608737E}"/>
              </a:ext>
            </a:extLst>
          </p:cNvPr>
          <p:cNvSpPr/>
          <p:nvPr/>
        </p:nvSpPr>
        <p:spPr>
          <a:xfrm>
            <a:off x="11343250" y="1546458"/>
            <a:ext cx="1386349" cy="116878"/>
          </a:xfrm>
          <a:prstGeom prst="rect">
            <a:avLst/>
          </a:prstGeom>
          <a:solidFill>
            <a:srgbClr val="D91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32">
            <a:extLst>
              <a:ext uri="{FF2B5EF4-FFF2-40B4-BE49-F238E27FC236}">
                <a16:creationId xmlns:a16="http://schemas.microsoft.com/office/drawing/2014/main" id="{37D31AD8-E1D3-2848-9702-2280D302357F}"/>
              </a:ext>
            </a:extLst>
          </p:cNvPr>
          <p:cNvSpPr txBox="1"/>
          <p:nvPr/>
        </p:nvSpPr>
        <p:spPr>
          <a:xfrm>
            <a:off x="1067358" y="2192527"/>
            <a:ext cx="22242932" cy="1323439"/>
          </a:xfrm>
          <a:prstGeom prst="rect">
            <a:avLst/>
          </a:prstGeom>
          <a:noFill/>
        </p:spPr>
        <p:txBody>
          <a:bodyPr wrap="square" rtlCol="0">
            <a:spAutoFit/>
          </a:bodyPr>
          <a:lstStyle/>
          <a:p>
            <a:r>
              <a:rPr lang="pl-PL" sz="4000" b="1" dirty="0" err="1">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Internationalization</a:t>
            </a:r>
            <a:r>
              <a:rPr lang="pl-PL" sz="4000" b="1" dirty="0">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 by </a:t>
            </a:r>
            <a:r>
              <a:rPr lang="pl-PL" sz="4000" b="1" dirty="0" err="1">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acting</a:t>
            </a:r>
            <a:r>
              <a:rPr lang="pl-PL" sz="4000" b="1" dirty="0">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 on </a:t>
            </a:r>
            <a:r>
              <a:rPr lang="pl-PL" sz="4000" b="1" dirty="0" err="1">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promotion</a:t>
            </a:r>
            <a:r>
              <a:rPr lang="pl-PL" sz="4000" b="1" dirty="0">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 and business </a:t>
            </a:r>
            <a:r>
              <a:rPr lang="pl-PL" sz="4000" b="1" dirty="0" err="1">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activity</a:t>
            </a:r>
            <a:r>
              <a:rPr lang="pl-PL" sz="4000" b="1" dirty="0">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pl-PL" sz="4000" b="1" dirty="0" err="1">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linked</a:t>
            </a:r>
            <a:r>
              <a:rPr lang="pl-PL" sz="4000" b="1" dirty="0">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 with the </a:t>
            </a:r>
            <a:r>
              <a:rPr lang="pl-PL" sz="4000" b="1" dirty="0" err="1">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research</a:t>
            </a:r>
            <a:r>
              <a:rPr lang="pl-PL" sz="4000" b="1" dirty="0">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 and development </a:t>
            </a:r>
            <a:r>
              <a:rPr lang="pl-PL" sz="4000" b="1" dirty="0" err="1">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activities</a:t>
            </a:r>
            <a:r>
              <a:rPr lang="pl-PL" sz="4000" b="1" dirty="0">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 and </a:t>
            </a:r>
            <a:r>
              <a:rPr lang="pl-PL" sz="4000" b="1" dirty="0" err="1">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innovative</a:t>
            </a:r>
            <a:r>
              <a:rPr lang="pl-PL" sz="4000" b="1" dirty="0">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 for </a:t>
            </a:r>
            <a:r>
              <a:rPr lang="pl-PL" sz="4000" b="1" dirty="0" err="1">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cluster</a:t>
            </a:r>
            <a:r>
              <a:rPr lang="pl-PL" sz="4000" b="1" dirty="0">
                <a:solidFill>
                  <a:srgbClr val="606062"/>
                </a:solidFill>
                <a:latin typeface="Open Sans Semibold" panose="020B0606030504020204" pitchFamily="34" charset="0"/>
                <a:ea typeface="Open Sans Semibold" panose="020B0606030504020204" pitchFamily="34" charset="0"/>
                <a:cs typeface="Open Sans Semibold" panose="020B0606030504020204" pitchFamily="34" charset="0"/>
              </a:rPr>
              <a:t> members"</a:t>
            </a:r>
          </a:p>
        </p:txBody>
      </p:sp>
      <p:sp>
        <p:nvSpPr>
          <p:cNvPr id="14" name="Textfeld 33">
            <a:extLst>
              <a:ext uri="{FF2B5EF4-FFF2-40B4-BE49-F238E27FC236}">
                <a16:creationId xmlns:a16="http://schemas.microsoft.com/office/drawing/2014/main" id="{543C4B5D-FD09-8948-B749-B549FCB1F6C7}"/>
              </a:ext>
            </a:extLst>
          </p:cNvPr>
          <p:cNvSpPr txBox="1"/>
          <p:nvPr/>
        </p:nvSpPr>
        <p:spPr>
          <a:xfrm>
            <a:off x="15800245" y="4926717"/>
            <a:ext cx="7240761" cy="1384995"/>
          </a:xfrm>
          <a:prstGeom prst="rect">
            <a:avLst/>
          </a:prstGeom>
          <a:noFill/>
        </p:spPr>
        <p:txBody>
          <a:bodyPr wrap="square" rtlCol="0">
            <a:spAutoFit/>
          </a:bodyPr>
          <a:lstStyle/>
          <a:p>
            <a:pPr algn="r">
              <a:spcBef>
                <a:spcPct val="50000"/>
              </a:spcBef>
              <a:defRPr/>
            </a:pPr>
            <a:r>
              <a:rPr lang="en-US" sz="2800" dirty="0">
                <a:solidFill>
                  <a:srgbClr val="606062"/>
                </a:solidFill>
                <a:latin typeface="Open Sans" panose="020B0606030504020204" pitchFamily="34" charset="0"/>
                <a:ea typeface="Open Sans" panose="020B0606030504020204" pitchFamily="34" charset="0"/>
                <a:cs typeface="Open Sans" panose="020B0606030504020204" pitchFamily="34" charset="0"/>
              </a:rPr>
              <a:t>Contract no. </a:t>
            </a:r>
            <a:r>
              <a:rPr lang="pl-PL" sz="2800" dirty="0">
                <a:solidFill>
                  <a:srgbClr val="606062"/>
                </a:solidFill>
                <a:latin typeface="Open Sans" panose="020B0606030504020204" pitchFamily="34" charset="0"/>
                <a:ea typeface="Open Sans" panose="020B0606030504020204" pitchFamily="34" charset="0"/>
                <a:cs typeface="Open Sans" panose="020B0606030504020204" pitchFamily="34" charset="0"/>
              </a:rPr>
              <a:t>PIOR.02.03.03-24-0001/17-00</a:t>
            </a:r>
            <a:br>
              <a:rPr lang="en-US" sz="2800" dirty="0">
                <a:solidFill>
                  <a:srgbClr val="606062"/>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rgbClr val="606062"/>
                </a:solidFill>
                <a:latin typeface="Open Sans" panose="020B0606030504020204" pitchFamily="34" charset="0"/>
                <a:ea typeface="Open Sans" panose="020B0606030504020204" pitchFamily="34" charset="0"/>
                <a:cs typeface="Open Sans" panose="020B0606030504020204" pitchFamily="34" charset="0"/>
              </a:rPr>
              <a:t>within the framework of </a:t>
            </a:r>
            <a:r>
              <a:rPr lang="pl-PL" sz="2800" dirty="0">
                <a:solidFill>
                  <a:srgbClr val="606062"/>
                </a:solidFill>
                <a:latin typeface="Open Sans" panose="020B0606030504020204" pitchFamily="34" charset="0"/>
                <a:ea typeface="Open Sans" panose="020B0606030504020204" pitchFamily="34" charset="0"/>
                <a:cs typeface="Open Sans" panose="020B0606030504020204" pitchFamily="34" charset="0"/>
              </a:rPr>
              <a:t>Smart </a:t>
            </a:r>
            <a:r>
              <a:rPr lang="pl-PL" sz="2800" dirty="0" err="1">
                <a:solidFill>
                  <a:srgbClr val="606062"/>
                </a:solidFill>
                <a:latin typeface="Open Sans" panose="020B0606030504020204" pitchFamily="34" charset="0"/>
                <a:ea typeface="Open Sans" panose="020B0606030504020204" pitchFamily="34" charset="0"/>
                <a:cs typeface="Open Sans" panose="020B0606030504020204" pitchFamily="34" charset="0"/>
              </a:rPr>
              <a:t>Growth</a:t>
            </a:r>
            <a:r>
              <a:rPr lang="pl-PL" sz="2800" dirty="0">
                <a:solidFill>
                  <a:srgbClr val="606062"/>
                </a:solidFill>
                <a:latin typeface="Open Sans" panose="020B0606030504020204" pitchFamily="34" charset="0"/>
                <a:ea typeface="Open Sans" panose="020B0606030504020204" pitchFamily="34" charset="0"/>
                <a:cs typeface="Open Sans" panose="020B0606030504020204" pitchFamily="34" charset="0"/>
              </a:rPr>
              <a:t> </a:t>
            </a:r>
            <a:r>
              <a:rPr lang="pl-PL" sz="2800" dirty="0" err="1">
                <a:solidFill>
                  <a:srgbClr val="606062"/>
                </a:solidFill>
                <a:latin typeface="Open Sans" panose="020B0606030504020204" pitchFamily="34" charset="0"/>
                <a:ea typeface="Open Sans" panose="020B0606030504020204" pitchFamily="34" charset="0"/>
                <a:cs typeface="Open Sans" panose="020B0606030504020204" pitchFamily="34" charset="0"/>
              </a:rPr>
              <a:t>Operational</a:t>
            </a:r>
            <a:r>
              <a:rPr lang="pl-PL" sz="2800" dirty="0">
                <a:solidFill>
                  <a:srgbClr val="606062"/>
                </a:solidFill>
                <a:latin typeface="Open Sans" panose="020B0606030504020204" pitchFamily="34" charset="0"/>
                <a:ea typeface="Open Sans" panose="020B0606030504020204" pitchFamily="34" charset="0"/>
                <a:cs typeface="Open Sans" panose="020B0606030504020204" pitchFamily="34" charset="0"/>
              </a:rPr>
              <a:t> </a:t>
            </a:r>
            <a:r>
              <a:rPr lang="pl-PL" sz="2800" dirty="0" err="1">
                <a:solidFill>
                  <a:srgbClr val="606062"/>
                </a:solidFill>
                <a:latin typeface="Open Sans" panose="020B0606030504020204" pitchFamily="34" charset="0"/>
                <a:ea typeface="Open Sans" panose="020B0606030504020204" pitchFamily="34" charset="0"/>
                <a:cs typeface="Open Sans" panose="020B0606030504020204" pitchFamily="34" charset="0"/>
              </a:rPr>
              <a:t>Programme</a:t>
            </a:r>
            <a:r>
              <a:rPr lang="pl-PL" sz="2800" dirty="0">
                <a:solidFill>
                  <a:srgbClr val="606062"/>
                </a:solidFill>
                <a:latin typeface="Open Sans" panose="020B0606030504020204" pitchFamily="34" charset="0"/>
                <a:ea typeface="Open Sans" panose="020B0606030504020204" pitchFamily="34" charset="0"/>
                <a:cs typeface="Open Sans" panose="020B0606030504020204" pitchFamily="34" charset="0"/>
              </a:rPr>
              <a:t> 2014-2020</a:t>
            </a:r>
          </a:p>
        </p:txBody>
      </p:sp>
      <p:sp>
        <p:nvSpPr>
          <p:cNvPr id="15" name="TextBox 14">
            <a:extLst>
              <a:ext uri="{FF2B5EF4-FFF2-40B4-BE49-F238E27FC236}">
                <a16:creationId xmlns:a16="http://schemas.microsoft.com/office/drawing/2014/main" id="{B87B32B3-F324-F243-A17E-D5333BDADE54}"/>
              </a:ext>
            </a:extLst>
          </p:cNvPr>
          <p:cNvSpPr txBox="1"/>
          <p:nvPr/>
        </p:nvSpPr>
        <p:spPr>
          <a:xfrm>
            <a:off x="14637330" y="8008797"/>
            <a:ext cx="8800186" cy="4031873"/>
          </a:xfrm>
          <a:prstGeom prst="rect">
            <a:avLst/>
          </a:prstGeom>
          <a:noFill/>
        </p:spPr>
        <p:txBody>
          <a:bodyPr wrap="square" rtlCol="0">
            <a:spAutoFit/>
          </a:bodyPr>
          <a:lstStyle/>
          <a:p>
            <a:pPr>
              <a:defRPr/>
            </a:pPr>
            <a:r>
              <a:rPr lang="en-US" sz="3200" b="1" dirty="0">
                <a:solidFill>
                  <a:srgbClr val="D91F38"/>
                </a:solidFill>
                <a:latin typeface="Open Sans Semibold" panose="020B0606030504020204" pitchFamily="34" charset="0"/>
                <a:ea typeface="Open Sans Semibold" panose="020B0606030504020204" pitchFamily="34" charset="0"/>
                <a:cs typeface="Open Sans Semibold" panose="020B0606030504020204" pitchFamily="34" charset="0"/>
              </a:rPr>
              <a:t>Financial support value: </a:t>
            </a:r>
            <a:r>
              <a:rPr lang="pl-PL" sz="3200" b="1" dirty="0" err="1">
                <a:solidFill>
                  <a:srgbClr val="D91F38"/>
                </a:solidFill>
                <a:latin typeface="Open Sans Semibold" panose="020B0606030504020204" pitchFamily="34" charset="0"/>
                <a:ea typeface="Open Sans Semibold" panose="020B0606030504020204" pitchFamily="34" charset="0"/>
                <a:cs typeface="Open Sans Semibold" panose="020B0606030504020204" pitchFamily="34" charset="0"/>
              </a:rPr>
              <a:t>up</a:t>
            </a:r>
            <a:r>
              <a:rPr lang="pl-PL" sz="3200" b="1" dirty="0">
                <a:solidFill>
                  <a:srgbClr val="D91F38"/>
                </a:solidFill>
                <a:latin typeface="Open Sans Semibold" panose="020B0606030504020204" pitchFamily="34" charset="0"/>
                <a:ea typeface="Open Sans Semibold" panose="020B0606030504020204" pitchFamily="34" charset="0"/>
                <a:cs typeface="Open Sans Semibold" panose="020B0606030504020204" pitchFamily="34" charset="0"/>
              </a:rPr>
              <a:t> to 80% for </a:t>
            </a:r>
            <a:r>
              <a:rPr lang="pl-PL" sz="3200" b="1" dirty="0" err="1">
                <a:solidFill>
                  <a:srgbClr val="D91F38"/>
                </a:solidFill>
                <a:latin typeface="Open Sans Semibold" panose="020B0606030504020204" pitchFamily="34" charset="0"/>
                <a:ea typeface="Open Sans Semibold" panose="020B0606030504020204" pitchFamily="34" charset="0"/>
                <a:cs typeface="Open Sans Semibold" panose="020B0606030504020204" pitchFamily="34" charset="0"/>
              </a:rPr>
              <a:t>SMEs</a:t>
            </a:r>
            <a:endParaRPr lang="pl-PL" sz="3200" b="1" dirty="0">
              <a:solidFill>
                <a:srgbClr val="D91F38"/>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defRPr/>
            </a:pPr>
            <a:endParaRPr lang="pl-PL" sz="3200" b="1" dirty="0">
              <a:solidFill>
                <a:srgbClr val="D91F38"/>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defRPr/>
            </a:pPr>
            <a:r>
              <a:rPr lang="pl-PL" sz="3200" b="1" dirty="0">
                <a:solidFill>
                  <a:srgbClr val="D91F38"/>
                </a:solidFill>
                <a:latin typeface="Open Sans Semibold" panose="020B0606030504020204" pitchFamily="34" charset="0"/>
                <a:ea typeface="Open Sans Semibold" panose="020B0606030504020204" pitchFamily="34" charset="0"/>
                <a:cs typeface="Open Sans Semibold" panose="020B0606030504020204" pitchFamily="34" charset="0"/>
              </a:rPr>
              <a:t>but also</a:t>
            </a:r>
          </a:p>
          <a:p>
            <a:pPr>
              <a:defRPr/>
            </a:pPr>
            <a:endParaRPr lang="pl-PL" sz="3200" b="1" dirty="0">
              <a:solidFill>
                <a:srgbClr val="D91F38"/>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defRPr/>
            </a:pPr>
            <a:r>
              <a:rPr lang="pl-PL" sz="3200" b="1" dirty="0" err="1">
                <a:solidFill>
                  <a:srgbClr val="D91F38"/>
                </a:solidFill>
                <a:latin typeface="Open Sans Semibold" panose="020B0606030504020204" pitchFamily="34" charset="0"/>
                <a:ea typeface="Open Sans Semibold" panose="020B0606030504020204" pitchFamily="34" charset="0"/>
                <a:cs typeface="Open Sans Semibold" panose="020B0606030504020204" pitchFamily="34" charset="0"/>
              </a:rPr>
              <a:t>Up</a:t>
            </a:r>
            <a:r>
              <a:rPr lang="pl-PL" sz="3200" b="1" dirty="0">
                <a:solidFill>
                  <a:srgbClr val="D91F38"/>
                </a:solidFill>
                <a:latin typeface="Open Sans Semibold" panose="020B0606030504020204" pitchFamily="34" charset="0"/>
                <a:ea typeface="Open Sans Semibold" panose="020B0606030504020204" pitchFamily="34" charset="0"/>
                <a:cs typeface="Open Sans Semibold" panose="020B0606030504020204" pitchFamily="34" charset="0"/>
              </a:rPr>
              <a:t> to 50% </a:t>
            </a:r>
            <a:r>
              <a:rPr lang="pl-PL" sz="3200" b="1" dirty="0" err="1">
                <a:solidFill>
                  <a:srgbClr val="D91F38"/>
                </a:solidFill>
                <a:latin typeface="Open Sans Semibold" panose="020B0606030504020204" pitchFamily="34" charset="0"/>
                <a:ea typeface="Open Sans Semibold" panose="020B0606030504020204" pitchFamily="34" charset="0"/>
                <a:cs typeface="Open Sans Semibold" panose="020B0606030504020204" pitchFamily="34" charset="0"/>
              </a:rPr>
              <a:t>financial</a:t>
            </a:r>
            <a:r>
              <a:rPr lang="pl-PL" sz="3200" b="1" dirty="0">
                <a:solidFill>
                  <a:srgbClr val="D91F38"/>
                </a:solidFill>
                <a:latin typeface="Open Sans Semibold" panose="020B0606030504020204" pitchFamily="34" charset="0"/>
                <a:ea typeface="Open Sans Semibold" panose="020B0606030504020204" pitchFamily="34" charset="0"/>
                <a:cs typeface="Open Sans Semibold" panose="020B0606030504020204" pitchFamily="34" charset="0"/>
              </a:rPr>
              <a:t> support for big companies</a:t>
            </a:r>
          </a:p>
          <a:p>
            <a:pPr>
              <a:defRPr/>
            </a:pPr>
            <a:endParaRPr lang="en-US" sz="3200" b="1" dirty="0">
              <a:solidFill>
                <a:srgbClr val="D91F38"/>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defRPr/>
            </a:pPr>
            <a:endParaRPr lang="pl-PL" sz="3200" b="1" dirty="0">
              <a:solidFill>
                <a:srgbClr val="D91F38"/>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6" name="TextBox 15">
            <a:extLst>
              <a:ext uri="{FF2B5EF4-FFF2-40B4-BE49-F238E27FC236}">
                <a16:creationId xmlns:a16="http://schemas.microsoft.com/office/drawing/2014/main" id="{BD6C6C6E-3790-0946-8965-EAD679AD0828}"/>
              </a:ext>
            </a:extLst>
          </p:cNvPr>
          <p:cNvSpPr txBox="1"/>
          <p:nvPr/>
        </p:nvSpPr>
        <p:spPr>
          <a:xfrm>
            <a:off x="4148541" y="420655"/>
            <a:ext cx="15272084" cy="923330"/>
          </a:xfrm>
          <a:prstGeom prst="rect">
            <a:avLst/>
          </a:prstGeom>
          <a:noFill/>
        </p:spPr>
        <p:txBody>
          <a:bodyPr wrap="square" rtlCol="0">
            <a:spAutoFit/>
          </a:bodyPr>
          <a:lstStyle/>
          <a:p>
            <a:r>
              <a:rPr lang="pl-PL" sz="5400" b="1" dirty="0" err="1">
                <a:solidFill>
                  <a:srgbClr val="D91F38"/>
                </a:solidFill>
                <a:latin typeface="Open Sans Extrabold" panose="020B0606030504020204" pitchFamily="34" charset="0"/>
                <a:ea typeface="Open Sans Extrabold" panose="020B0606030504020204" pitchFamily="34" charset="0"/>
                <a:cs typeface="Open Sans Extrabold" panose="020B0606030504020204" pitchFamily="34" charset="0"/>
              </a:rPr>
              <a:t>Internationalisation</a:t>
            </a:r>
            <a:r>
              <a:rPr lang="pl-PL" sz="5400" b="1" dirty="0">
                <a:solidFill>
                  <a:srgbClr val="D91F38"/>
                </a:solidFill>
                <a:latin typeface="Open Sans Extrabold" panose="020B0606030504020204" pitchFamily="34" charset="0"/>
                <a:ea typeface="Open Sans Extrabold" panose="020B0606030504020204" pitchFamily="34" charset="0"/>
                <a:cs typeface="Open Sans Extrabold" panose="020B0606030504020204" pitchFamily="34" charset="0"/>
              </a:rPr>
              <a:t> of </a:t>
            </a:r>
            <a:r>
              <a:rPr lang="pl-PL" sz="5400" b="1" dirty="0" err="1">
                <a:solidFill>
                  <a:srgbClr val="D91F38"/>
                </a:solidFill>
                <a:latin typeface="Open Sans Extrabold" panose="020B0606030504020204" pitchFamily="34" charset="0"/>
                <a:ea typeface="Open Sans Extrabold" panose="020B0606030504020204" pitchFamily="34" charset="0"/>
                <a:cs typeface="Open Sans Extrabold" panose="020B0606030504020204" pitchFamily="34" charset="0"/>
              </a:rPr>
              <a:t>Key</a:t>
            </a:r>
            <a:r>
              <a:rPr lang="pl-PL" sz="5400" b="1" dirty="0">
                <a:solidFill>
                  <a:srgbClr val="D91F38"/>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pl-PL" sz="5400" b="1" dirty="0" err="1">
                <a:solidFill>
                  <a:srgbClr val="D91F38"/>
                </a:solidFill>
                <a:latin typeface="Open Sans Extrabold" panose="020B0606030504020204" pitchFamily="34" charset="0"/>
                <a:ea typeface="Open Sans Extrabold" panose="020B0606030504020204" pitchFamily="34" charset="0"/>
                <a:cs typeface="Open Sans Extrabold" panose="020B0606030504020204" pitchFamily="34" charset="0"/>
              </a:rPr>
              <a:t>National</a:t>
            </a:r>
            <a:r>
              <a:rPr lang="pl-PL" sz="5400" b="1" dirty="0">
                <a:solidFill>
                  <a:srgbClr val="D91F38"/>
                </a:solidFill>
                <a:latin typeface="Open Sans Extrabold" panose="020B0606030504020204" pitchFamily="34" charset="0"/>
                <a:ea typeface="Open Sans Extrabold" panose="020B0606030504020204" pitchFamily="34" charset="0"/>
                <a:cs typeface="Open Sans Extrabold" panose="020B0606030504020204" pitchFamily="34" charset="0"/>
              </a:rPr>
              <a:t> Clusters</a:t>
            </a:r>
          </a:p>
        </p:txBody>
      </p:sp>
    </p:spTree>
    <p:extLst>
      <p:ext uri="{BB962C8B-B14F-4D97-AF65-F5344CB8AC3E}">
        <p14:creationId xmlns:p14="http://schemas.microsoft.com/office/powerpoint/2010/main" val="268528281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1292628" y="4497985"/>
            <a:ext cx="11560112" cy="1077218"/>
          </a:xfrm>
          <a:prstGeom prst="rect">
            <a:avLst/>
          </a:prstGeom>
          <a:noFill/>
        </p:spPr>
        <p:txBody>
          <a:bodyPr wrap="square" rtlCol="0">
            <a:spAutoFit/>
          </a:bodyPr>
          <a:lstStyle/>
          <a:p>
            <a:r>
              <a:rPr lang="en-GB" sz="3200" b="1" dirty="0">
                <a:latin typeface="Open Sans Semibold" charset="0"/>
                <a:ea typeface="Open Sans Semibold" charset="0"/>
                <a:cs typeface="Open Sans Semibold" charset="0"/>
              </a:rPr>
              <a:t>Supporting a harmonious development of the Polish economy basing on innovativeness and scientific research</a:t>
            </a:r>
          </a:p>
        </p:txBody>
      </p:sp>
      <p:sp>
        <p:nvSpPr>
          <p:cNvPr id="31" name="TextBox 30"/>
          <p:cNvSpPr txBox="1"/>
          <p:nvPr/>
        </p:nvSpPr>
        <p:spPr>
          <a:xfrm>
            <a:off x="11292629" y="6406147"/>
            <a:ext cx="11560112" cy="1569660"/>
          </a:xfrm>
          <a:prstGeom prst="rect">
            <a:avLst/>
          </a:prstGeom>
          <a:noFill/>
        </p:spPr>
        <p:txBody>
          <a:bodyPr wrap="square" rtlCol="0">
            <a:spAutoFit/>
          </a:bodyPr>
          <a:lstStyle/>
          <a:p>
            <a:r>
              <a:rPr lang="en-US" sz="3200" b="1" dirty="0">
                <a:latin typeface="Open Sans Semibold" charset="0"/>
                <a:ea typeface="Open Sans Semibold" charset="0"/>
                <a:cs typeface="Open Sans Semibold" charset="0"/>
              </a:rPr>
              <a:t>Supporting the actions of consociated organizations in terms of executing their statutory tasks, especially – aiming at creating an innovative economy</a:t>
            </a:r>
          </a:p>
        </p:txBody>
      </p:sp>
      <p:cxnSp>
        <p:nvCxnSpPr>
          <p:cNvPr id="20" name="Straight Connector 168"/>
          <p:cNvCxnSpPr/>
          <p:nvPr/>
        </p:nvCxnSpPr>
        <p:spPr>
          <a:xfrm>
            <a:off x="8237684" y="3465791"/>
            <a:ext cx="0" cy="6901237"/>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9116178" y="2250781"/>
            <a:ext cx="1188963" cy="1188963"/>
          </a:xfrm>
          <a:prstGeom prst="ellipse">
            <a:avLst/>
          </a:prstGeom>
          <a:solidFill>
            <a:srgbClr val="60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21" name="Oval 20"/>
          <p:cNvSpPr/>
          <p:nvPr/>
        </p:nvSpPr>
        <p:spPr>
          <a:xfrm>
            <a:off x="9116178" y="4328464"/>
            <a:ext cx="1188963" cy="1188963"/>
          </a:xfrm>
          <a:prstGeom prst="ellipse">
            <a:avLst/>
          </a:prstGeom>
          <a:solidFill>
            <a:srgbClr val="D91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27" name="Oval 26"/>
          <p:cNvSpPr/>
          <p:nvPr/>
        </p:nvSpPr>
        <p:spPr>
          <a:xfrm>
            <a:off x="9116178" y="6406147"/>
            <a:ext cx="1188963" cy="1189273"/>
          </a:xfrm>
          <a:prstGeom prst="ellipse">
            <a:avLst/>
          </a:prstGeom>
          <a:solidFill>
            <a:srgbClr val="60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23" name="Oval 14"/>
          <p:cNvSpPr/>
          <p:nvPr/>
        </p:nvSpPr>
        <p:spPr>
          <a:xfrm>
            <a:off x="9116178" y="8484139"/>
            <a:ext cx="1188963" cy="1188963"/>
          </a:xfrm>
          <a:prstGeom prst="ellipse">
            <a:avLst/>
          </a:prstGeom>
          <a:solidFill>
            <a:srgbClr val="D91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26" name="Oval 20"/>
          <p:cNvSpPr/>
          <p:nvPr/>
        </p:nvSpPr>
        <p:spPr>
          <a:xfrm>
            <a:off x="9116178" y="10561822"/>
            <a:ext cx="1188963" cy="1188963"/>
          </a:xfrm>
          <a:prstGeom prst="ellipse">
            <a:avLst/>
          </a:prstGeom>
          <a:solidFill>
            <a:srgbClr val="60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p>
        </p:txBody>
      </p:sp>
      <p:sp>
        <p:nvSpPr>
          <p:cNvPr id="33" name="TextBox 30"/>
          <p:cNvSpPr txBox="1"/>
          <p:nvPr/>
        </p:nvSpPr>
        <p:spPr>
          <a:xfrm>
            <a:off x="11292629" y="8835329"/>
            <a:ext cx="11560112" cy="1077218"/>
          </a:xfrm>
          <a:prstGeom prst="rect">
            <a:avLst/>
          </a:prstGeom>
          <a:noFill/>
        </p:spPr>
        <p:txBody>
          <a:bodyPr wrap="square" rtlCol="0">
            <a:spAutoFit/>
          </a:bodyPr>
          <a:lstStyle/>
          <a:p>
            <a:r>
              <a:rPr lang="en-GB" sz="3200" b="1" dirty="0">
                <a:latin typeface="Open Sans Semibold" charset="0"/>
                <a:ea typeface="Open Sans Semibold" charset="0"/>
                <a:cs typeface="Open Sans Semibold" charset="0"/>
              </a:rPr>
              <a:t>Establishing foreign contacts and cooperate with foreign partners</a:t>
            </a:r>
          </a:p>
        </p:txBody>
      </p:sp>
      <p:sp>
        <p:nvSpPr>
          <p:cNvPr id="34" name="TextBox 30"/>
          <p:cNvSpPr txBox="1"/>
          <p:nvPr/>
        </p:nvSpPr>
        <p:spPr>
          <a:xfrm>
            <a:off x="11432328" y="10925470"/>
            <a:ext cx="11560112" cy="1077218"/>
          </a:xfrm>
          <a:prstGeom prst="rect">
            <a:avLst/>
          </a:prstGeom>
          <a:noFill/>
        </p:spPr>
        <p:txBody>
          <a:bodyPr wrap="square" rtlCol="0">
            <a:spAutoFit/>
          </a:bodyPr>
          <a:lstStyle/>
          <a:p>
            <a:r>
              <a:rPr lang="en-GB" sz="3200" b="1" dirty="0">
                <a:latin typeface="Open Sans Semibold" charset="0"/>
                <a:ea typeface="Open Sans Semibold" charset="0"/>
                <a:cs typeface="Open Sans Semibold" charset="0"/>
              </a:rPr>
              <a:t>Supporting the development of clusters and the idea of clustering</a:t>
            </a:r>
          </a:p>
        </p:txBody>
      </p:sp>
      <p:sp>
        <p:nvSpPr>
          <p:cNvPr id="36" name="TextBox 18"/>
          <p:cNvSpPr txBox="1"/>
          <p:nvPr/>
        </p:nvSpPr>
        <p:spPr>
          <a:xfrm>
            <a:off x="11292628" y="2429763"/>
            <a:ext cx="11839513" cy="1569660"/>
          </a:xfrm>
          <a:prstGeom prst="rect">
            <a:avLst/>
          </a:prstGeom>
          <a:noFill/>
        </p:spPr>
        <p:txBody>
          <a:bodyPr wrap="square" rtlCol="0">
            <a:spAutoFit/>
          </a:bodyPr>
          <a:lstStyle/>
          <a:p>
            <a:r>
              <a:rPr lang="en-GB" sz="3200" b="1" dirty="0">
                <a:latin typeface="Open Sans Semibold" charset="0"/>
                <a:ea typeface="Open Sans Semibold" charset="0"/>
                <a:cs typeface="Open Sans Semibold" charset="0"/>
              </a:rPr>
              <a:t>Representing interests of coordinators of clusters, cooperative relations and cluster initiatives on the national and international level</a:t>
            </a:r>
          </a:p>
        </p:txBody>
      </p:sp>
      <p:sp>
        <p:nvSpPr>
          <p:cNvPr id="41" name="PoleTekstowe 40"/>
          <p:cNvSpPr txBox="1"/>
          <p:nvPr/>
        </p:nvSpPr>
        <p:spPr>
          <a:xfrm>
            <a:off x="2440031" y="5220502"/>
            <a:ext cx="4056288" cy="1446550"/>
          </a:xfrm>
          <a:prstGeom prst="rect">
            <a:avLst/>
          </a:prstGeom>
          <a:noFill/>
        </p:spPr>
        <p:txBody>
          <a:bodyPr wrap="square" rtlCol="0">
            <a:spAutoFit/>
          </a:bodyPr>
          <a:lstStyle/>
          <a:p>
            <a:pPr algn="ctr"/>
            <a:r>
              <a:rPr lang="en-US" sz="4400" b="1" dirty="0">
                <a:solidFill>
                  <a:srgbClr val="D91F38"/>
                </a:solidFill>
                <a:latin typeface="Open Sans Extrabold" charset="0"/>
                <a:ea typeface="Open Sans Extrabold" charset="0"/>
                <a:cs typeface="Open Sans Extrabold" charset="0"/>
              </a:rPr>
              <a:t>Established</a:t>
            </a:r>
          </a:p>
          <a:p>
            <a:pPr algn="ctr"/>
            <a:r>
              <a:rPr lang="en-US" sz="4400" b="1" dirty="0">
                <a:solidFill>
                  <a:srgbClr val="D91F38"/>
                </a:solidFill>
                <a:latin typeface="Open Sans Extrabold" charset="0"/>
                <a:ea typeface="Open Sans Extrabold" charset="0"/>
                <a:cs typeface="Open Sans Extrabold" charset="0"/>
              </a:rPr>
              <a:t>2012</a:t>
            </a:r>
            <a:endParaRPr lang="pl-PL" sz="4400" b="1" dirty="0">
              <a:solidFill>
                <a:srgbClr val="D91F38"/>
              </a:solidFill>
              <a:latin typeface="Open Sans Extrabold" charset="0"/>
              <a:ea typeface="Open Sans Extrabold" charset="0"/>
              <a:cs typeface="Open Sans Extrabold" charset="0"/>
            </a:endParaRPr>
          </a:p>
        </p:txBody>
      </p:sp>
      <p:sp>
        <p:nvSpPr>
          <p:cNvPr id="42" name="PoleTekstowe 41"/>
          <p:cNvSpPr txBox="1"/>
          <p:nvPr/>
        </p:nvSpPr>
        <p:spPr>
          <a:xfrm>
            <a:off x="1876927" y="8202154"/>
            <a:ext cx="5462336" cy="3477875"/>
          </a:xfrm>
          <a:prstGeom prst="rect">
            <a:avLst/>
          </a:prstGeom>
          <a:noFill/>
        </p:spPr>
        <p:txBody>
          <a:bodyPr wrap="square" rtlCol="0">
            <a:spAutoFit/>
          </a:bodyPr>
          <a:lstStyle/>
          <a:p>
            <a:pPr algn="ctr"/>
            <a:r>
              <a:rPr lang="en-US" sz="4400" b="1" dirty="0">
                <a:solidFill>
                  <a:srgbClr val="D91F38"/>
                </a:solidFill>
                <a:latin typeface="Open Sans Extrabold" charset="0"/>
                <a:ea typeface="Open Sans Extrabold" charset="0"/>
                <a:cs typeface="Open Sans Extrabold" charset="0"/>
              </a:rPr>
              <a:t>&gt; 40</a:t>
            </a:r>
          </a:p>
          <a:p>
            <a:pPr algn="ctr"/>
            <a:r>
              <a:rPr lang="en-US" sz="4400" b="1" dirty="0">
                <a:solidFill>
                  <a:srgbClr val="D91F38"/>
                </a:solidFill>
                <a:latin typeface="Open Sans Extrabold" charset="0"/>
                <a:ea typeface="Open Sans Extrabold" charset="0"/>
                <a:cs typeface="Open Sans Extrabold" charset="0"/>
              </a:rPr>
              <a:t>Members</a:t>
            </a:r>
          </a:p>
          <a:p>
            <a:pPr algn="ctr"/>
            <a:r>
              <a:rPr lang="en-US" sz="4400" b="1" dirty="0">
                <a:solidFill>
                  <a:srgbClr val="D91F38"/>
                </a:solidFill>
                <a:latin typeface="Open Sans Extrabold" charset="0"/>
                <a:ea typeface="Open Sans Extrabold" charset="0"/>
                <a:cs typeface="Open Sans Extrabold" charset="0"/>
              </a:rPr>
              <a:t>in association with 1</a:t>
            </a:r>
            <a:r>
              <a:rPr lang="pl-PL" sz="4400" b="1" dirty="0">
                <a:solidFill>
                  <a:srgbClr val="D91F38"/>
                </a:solidFill>
                <a:latin typeface="Open Sans Extrabold" charset="0"/>
                <a:ea typeface="Open Sans Extrabold" charset="0"/>
                <a:cs typeface="Open Sans Extrabold" charset="0"/>
              </a:rPr>
              <a:t>5</a:t>
            </a:r>
            <a:r>
              <a:rPr lang="en-US" sz="4400" b="1" dirty="0">
                <a:solidFill>
                  <a:srgbClr val="D91F38"/>
                </a:solidFill>
                <a:latin typeface="Open Sans Extrabold" charset="0"/>
                <a:ea typeface="Open Sans Extrabold" charset="0"/>
                <a:cs typeface="Open Sans Extrabold" charset="0"/>
              </a:rPr>
              <a:t> Key National Clusters</a:t>
            </a:r>
          </a:p>
        </p:txBody>
      </p:sp>
      <p:pic>
        <p:nvPicPr>
          <p:cNvPr id="16" name="Obraz 15">
            <a:extLst>
              <a:ext uri="{FF2B5EF4-FFF2-40B4-BE49-F238E27FC236}">
                <a16:creationId xmlns:a16="http://schemas.microsoft.com/office/drawing/2014/main" id="{A39F0C7E-3C98-4D2F-A27D-A069384BBFEE}"/>
              </a:ext>
            </a:extLst>
          </p:cNvPr>
          <p:cNvPicPr>
            <a:picLocks noChangeAspect="1"/>
          </p:cNvPicPr>
          <p:nvPr/>
        </p:nvPicPr>
        <p:blipFill>
          <a:blip r:embed="rId2">
            <a:alphaModFix amt="73000"/>
          </a:blip>
          <a:stretch>
            <a:fillRect/>
          </a:stretch>
        </p:blipFill>
        <p:spPr bwMode="auto">
          <a:xfrm>
            <a:off x="1787866" y="957583"/>
            <a:ext cx="5462331" cy="3359334"/>
          </a:xfrm>
          <a:prstGeom prst="rect">
            <a:avLst/>
          </a:prstGeom>
          <a:noFill/>
        </p:spPr>
      </p:pic>
    </p:spTree>
    <p:extLst>
      <p:ext uri="{BB962C8B-B14F-4D97-AF65-F5344CB8AC3E}">
        <p14:creationId xmlns:p14="http://schemas.microsoft.com/office/powerpoint/2010/main" val="10102371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8">
      <a:dk1>
        <a:sysClr val="windowText" lastClr="000000"/>
      </a:dk1>
      <a:lt1>
        <a:srgbClr val="F2F2F2"/>
      </a:lt1>
      <a:dk2>
        <a:srgbClr val="BFBFBF"/>
      </a:dk2>
      <a:lt2>
        <a:srgbClr val="000000"/>
      </a:lt2>
      <a:accent1>
        <a:srgbClr val="FFCB05"/>
      </a:accent1>
      <a:accent2>
        <a:srgbClr val="7F7F7F"/>
      </a:accent2>
      <a:accent3>
        <a:srgbClr val="A5A5A5"/>
      </a:accent3>
      <a:accent4>
        <a:srgbClr val="FFCB05"/>
      </a:accent4>
      <a:accent5>
        <a:srgbClr val="3C3C3C"/>
      </a:accent5>
      <a:accent6>
        <a:srgbClr val="FFCB05"/>
      </a:accent6>
      <a:hlink>
        <a:srgbClr val="0563C1"/>
      </a:hlink>
      <a:folHlink>
        <a:srgbClr val="954F72"/>
      </a:folHlink>
    </a:clrScheme>
    <a:fontScheme name="Custom 4">
      <a:majorFont>
        <a:latin typeface="Montserrat Semi 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805</Words>
  <Application>Microsoft Office PowerPoint</Application>
  <PresentationFormat>Niestandardowy</PresentationFormat>
  <Paragraphs>124</Paragraphs>
  <Slides>11</Slides>
  <Notes>1</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11</vt:i4>
      </vt:variant>
    </vt:vector>
  </HeadingPairs>
  <TitlesOfParts>
    <vt:vector size="20" baseType="lpstr">
      <vt:lpstr>Arial</vt:lpstr>
      <vt:lpstr>Calibri</vt:lpstr>
      <vt:lpstr>Montserrat Semi Bold</vt:lpstr>
      <vt:lpstr>Open Sans</vt:lpstr>
      <vt:lpstr>Open Sans Extrabold</vt:lpstr>
      <vt:lpstr>Open Sans Light</vt:lpstr>
      <vt:lpstr>Open Sans Semibold</vt:lpstr>
      <vt:lpstr>Roboto</vt:lpstr>
      <vt:lpstr>Office Theme</vt:lpstr>
      <vt:lpstr>Prezentacja programu PowerPoint</vt:lpstr>
      <vt:lpstr>„Clusters increasing the productivity of the companies in the cluster, by driving innovation in the field, and by stimulating new businesses in the field."  </vt:lpstr>
      <vt:lpstr>Prezentacja programu PowerPoint</vt:lpstr>
      <vt:lpstr>Prezentacja programu PowerPoint</vt:lpstr>
      <vt:lpstr>Prezentacja programu PowerPoint</vt:lpstr>
      <vt:lpstr>Polish Clusters management excellence  In comparison with some UE members</vt:lpstr>
      <vt:lpstr>Prezentacja programu PowerPoint</vt:lpstr>
      <vt:lpstr>Prezentacja programu PowerPoint</vt:lpstr>
      <vt:lpstr>Prezentacja programu PowerPoint</vt:lpstr>
      <vt:lpstr>New European clusters organisation</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Krzysztof Krystowski</dc:creator>
  <cp:lastModifiedBy>Krzysztof Krystowski</cp:lastModifiedBy>
  <cp:revision>8</cp:revision>
  <dcterms:created xsi:type="dcterms:W3CDTF">2019-12-10T06:46:40Z</dcterms:created>
  <dcterms:modified xsi:type="dcterms:W3CDTF">2019-12-10T08:04:44Z</dcterms:modified>
</cp:coreProperties>
</file>