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667" r:id="rId6"/>
    <p:sldMasterId id="2147483690" r:id="rId7"/>
    <p:sldMasterId id="2147483695" r:id="rId8"/>
  </p:sldMasterIdLst>
  <p:notesMasterIdLst>
    <p:notesMasterId r:id="rId19"/>
  </p:notesMasterIdLst>
  <p:sldIdLst>
    <p:sldId id="257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9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961"/>
    <a:srgbClr val="1CB8CF"/>
    <a:srgbClr val="FFCC00"/>
    <a:srgbClr val="21B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28CCF8-0C3D-4F1B-8137-4722C91EB521}" v="16" dt="2019-12-09T09:34:23.125"/>
    <p1510:client id="{67DD5FAB-B7B5-42F9-8E45-84FC6162DAE4}" v="30" dt="2019-12-08T22:59:50.1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9826" autoAdjust="0"/>
  </p:normalViewPr>
  <p:slideViewPr>
    <p:cSldViewPr>
      <p:cViewPr varScale="1">
        <p:scale>
          <a:sx n="106" d="100"/>
          <a:sy n="106" d="100"/>
        </p:scale>
        <p:origin x="180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45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dmantas Vaitulevičius" userId="f75fcb71-70eb-4d7b-b903-54f87309a483" providerId="ADAL" clId="{0428CCF8-0C3D-4F1B-8137-4722C91EB521}"/>
    <pc:docChg chg="undo custSel addSld delSld modSld">
      <pc:chgData name="Vidmantas Vaitulevičius" userId="f75fcb71-70eb-4d7b-b903-54f87309a483" providerId="ADAL" clId="{0428CCF8-0C3D-4F1B-8137-4722C91EB521}" dt="2019-12-09T09:35:28.330" v="841" actId="20577"/>
      <pc:docMkLst>
        <pc:docMk/>
      </pc:docMkLst>
      <pc:sldChg chg="modSp">
        <pc:chgData name="Vidmantas Vaitulevičius" userId="f75fcb71-70eb-4d7b-b903-54f87309a483" providerId="ADAL" clId="{0428CCF8-0C3D-4F1B-8137-4722C91EB521}" dt="2019-12-09T09:32:13.326" v="802" actId="1076"/>
        <pc:sldMkLst>
          <pc:docMk/>
          <pc:sldMk cId="285219693" sldId="257"/>
        </pc:sldMkLst>
        <pc:spChg chg="mod">
          <ac:chgData name="Vidmantas Vaitulevičius" userId="f75fcb71-70eb-4d7b-b903-54f87309a483" providerId="ADAL" clId="{0428CCF8-0C3D-4F1B-8137-4722C91EB521}" dt="2019-12-09T09:32:13.326" v="802" actId="1076"/>
          <ac:spMkLst>
            <pc:docMk/>
            <pc:sldMk cId="285219693" sldId="257"/>
            <ac:spMk id="10" creationId="{00000000-0000-0000-0000-000000000000}"/>
          </ac:spMkLst>
        </pc:spChg>
        <pc:picChg chg="mod">
          <ac:chgData name="Vidmantas Vaitulevičius" userId="f75fcb71-70eb-4d7b-b903-54f87309a483" providerId="ADAL" clId="{0428CCF8-0C3D-4F1B-8137-4722C91EB521}" dt="2019-12-09T09:31:09.055" v="797" actId="1076"/>
          <ac:picMkLst>
            <pc:docMk/>
            <pc:sldMk cId="285219693" sldId="257"/>
            <ac:picMk id="6" creationId="{00000000-0000-0000-0000-000000000000}"/>
          </ac:picMkLst>
        </pc:picChg>
      </pc:sldChg>
      <pc:sldChg chg="addSp delSp modSp">
        <pc:chgData name="Vidmantas Vaitulevičius" userId="f75fcb71-70eb-4d7b-b903-54f87309a483" providerId="ADAL" clId="{0428CCF8-0C3D-4F1B-8137-4722C91EB521}" dt="2019-12-09T09:35:28.330" v="841" actId="20577"/>
        <pc:sldMkLst>
          <pc:docMk/>
          <pc:sldMk cId="3344830871" sldId="317"/>
        </pc:sldMkLst>
        <pc:spChg chg="add del">
          <ac:chgData name="Vidmantas Vaitulevičius" userId="f75fcb71-70eb-4d7b-b903-54f87309a483" providerId="ADAL" clId="{0428CCF8-0C3D-4F1B-8137-4722C91EB521}" dt="2019-12-09T09:05:54.887" v="312"/>
          <ac:spMkLst>
            <pc:docMk/>
            <pc:sldMk cId="3344830871" sldId="317"/>
            <ac:spMk id="2" creationId="{890E80C3-7793-4C1D-BD11-AD44E34F11ED}"/>
          </ac:spMkLst>
        </pc:spChg>
        <pc:spChg chg="mod">
          <ac:chgData name="Vidmantas Vaitulevičius" userId="f75fcb71-70eb-4d7b-b903-54f87309a483" providerId="ADAL" clId="{0428CCF8-0C3D-4F1B-8137-4722C91EB521}" dt="2019-12-09T09:35:28.330" v="841" actId="20577"/>
          <ac:spMkLst>
            <pc:docMk/>
            <pc:sldMk cId="3344830871" sldId="317"/>
            <ac:spMk id="9" creationId="{CF0E1888-4705-4604-A9DB-3468474B0E8A}"/>
          </ac:spMkLst>
        </pc:spChg>
      </pc:sldChg>
      <pc:sldChg chg="delSp modSp add del">
        <pc:chgData name="Vidmantas Vaitulevičius" userId="f75fcb71-70eb-4d7b-b903-54f87309a483" providerId="ADAL" clId="{0428CCF8-0C3D-4F1B-8137-4722C91EB521}" dt="2019-12-09T09:30:41.849" v="793" actId="47"/>
        <pc:sldMkLst>
          <pc:docMk/>
          <pc:sldMk cId="2605401303" sldId="318"/>
        </pc:sldMkLst>
        <pc:spChg chg="del mod">
          <ac:chgData name="Vidmantas Vaitulevičius" userId="f75fcb71-70eb-4d7b-b903-54f87309a483" providerId="ADAL" clId="{0428CCF8-0C3D-4F1B-8137-4722C91EB521}" dt="2019-12-09T09:09:50.050" v="792" actId="478"/>
          <ac:spMkLst>
            <pc:docMk/>
            <pc:sldMk cId="2605401303" sldId="318"/>
            <ac:spMk id="6" creationId="{B3A71CF1-2F08-43AB-A879-77744A8E0E24}"/>
          </ac:spMkLst>
        </pc:spChg>
        <pc:spChg chg="del">
          <ac:chgData name="Vidmantas Vaitulevičius" userId="f75fcb71-70eb-4d7b-b903-54f87309a483" providerId="ADAL" clId="{0428CCF8-0C3D-4F1B-8137-4722C91EB521}" dt="2019-12-09T09:09:41.637" v="790" actId="478"/>
          <ac:spMkLst>
            <pc:docMk/>
            <pc:sldMk cId="2605401303" sldId="318"/>
            <ac:spMk id="9" creationId="{CF0E1888-4705-4604-A9DB-3468474B0E8A}"/>
          </ac:spMkLst>
        </pc:spChg>
      </pc:sldChg>
      <pc:sldChg chg="addSp delSp modSp add del">
        <pc:chgData name="Vidmantas Vaitulevičius" userId="f75fcb71-70eb-4d7b-b903-54f87309a483" providerId="ADAL" clId="{0428CCF8-0C3D-4F1B-8137-4722C91EB521}" dt="2019-12-09T09:34:49.707" v="832" actId="47"/>
        <pc:sldMkLst>
          <pc:docMk/>
          <pc:sldMk cId="4015465965" sldId="318"/>
        </pc:sldMkLst>
        <pc:spChg chg="del">
          <ac:chgData name="Vidmantas Vaitulevičius" userId="f75fcb71-70eb-4d7b-b903-54f87309a483" providerId="ADAL" clId="{0428CCF8-0C3D-4F1B-8137-4722C91EB521}" dt="2019-12-09T09:30:52.559" v="795" actId="478"/>
          <ac:spMkLst>
            <pc:docMk/>
            <pc:sldMk cId="4015465965" sldId="318"/>
            <ac:spMk id="2" creationId="{00000000-0000-0000-0000-000000000000}"/>
          </ac:spMkLst>
        </pc:spChg>
        <pc:spChg chg="add del mod">
          <ac:chgData name="Vidmantas Vaitulevičius" userId="f75fcb71-70eb-4d7b-b903-54f87309a483" providerId="ADAL" clId="{0428CCF8-0C3D-4F1B-8137-4722C91EB521}" dt="2019-12-09T09:30:55.300" v="796" actId="478"/>
          <ac:spMkLst>
            <pc:docMk/>
            <pc:sldMk cId="4015465965" sldId="318"/>
            <ac:spMk id="4" creationId="{D7975A8A-9ECF-45A6-B2C3-3A6365752E6F}"/>
          </ac:spMkLst>
        </pc:spChg>
        <pc:spChg chg="del">
          <ac:chgData name="Vidmantas Vaitulevičius" userId="f75fcb71-70eb-4d7b-b903-54f87309a483" providerId="ADAL" clId="{0428CCF8-0C3D-4F1B-8137-4722C91EB521}" dt="2019-12-09T09:33:02.531" v="808" actId="478"/>
          <ac:spMkLst>
            <pc:docMk/>
            <pc:sldMk cId="4015465965" sldId="318"/>
            <ac:spMk id="5" creationId="{00000000-0000-0000-0000-000000000000}"/>
          </ac:spMkLst>
        </pc:spChg>
        <pc:spChg chg="add del mod">
          <ac:chgData name="Vidmantas Vaitulevičius" userId="f75fcb71-70eb-4d7b-b903-54f87309a483" providerId="ADAL" clId="{0428CCF8-0C3D-4F1B-8137-4722C91EB521}" dt="2019-12-09T09:32:59.211" v="807" actId="478"/>
          <ac:spMkLst>
            <pc:docMk/>
            <pc:sldMk cId="4015465965" sldId="318"/>
            <ac:spMk id="9" creationId="{DAF17399-F45A-4308-8BA6-8BD9C96A1082}"/>
          </ac:spMkLst>
        </pc:spChg>
        <pc:spChg chg="del">
          <ac:chgData name="Vidmantas Vaitulevičius" userId="f75fcb71-70eb-4d7b-b903-54f87309a483" providerId="ADAL" clId="{0428CCF8-0C3D-4F1B-8137-4722C91EB521}" dt="2019-12-09T09:32:56.146" v="806" actId="478"/>
          <ac:spMkLst>
            <pc:docMk/>
            <pc:sldMk cId="4015465965" sldId="318"/>
            <ac:spMk id="10" creationId="{00000000-0000-0000-0000-000000000000}"/>
          </ac:spMkLst>
        </pc:spChg>
        <pc:spChg chg="add del mod">
          <ac:chgData name="Vidmantas Vaitulevičius" userId="f75fcb71-70eb-4d7b-b903-54f87309a483" providerId="ADAL" clId="{0428CCF8-0C3D-4F1B-8137-4722C91EB521}" dt="2019-12-09T09:33:06.267" v="809" actId="478"/>
          <ac:spMkLst>
            <pc:docMk/>
            <pc:sldMk cId="4015465965" sldId="318"/>
            <ac:spMk id="12" creationId="{1932B45E-DD6F-4C03-8924-F432A6EADA8F}"/>
          </ac:spMkLst>
        </pc:spChg>
        <pc:spChg chg="add mod">
          <ac:chgData name="Vidmantas Vaitulevičius" userId="f75fcb71-70eb-4d7b-b903-54f87309a483" providerId="ADAL" clId="{0428CCF8-0C3D-4F1B-8137-4722C91EB521}" dt="2019-12-09T09:33:53.189" v="823" actId="1076"/>
          <ac:spMkLst>
            <pc:docMk/>
            <pc:sldMk cId="4015465965" sldId="318"/>
            <ac:spMk id="13" creationId="{D8684B35-B272-4AF0-BEE5-5301D823F915}"/>
          </ac:spMkLst>
        </pc:spChg>
        <pc:picChg chg="mod">
          <ac:chgData name="Vidmantas Vaitulevičius" userId="f75fcb71-70eb-4d7b-b903-54f87309a483" providerId="ADAL" clId="{0428CCF8-0C3D-4F1B-8137-4722C91EB521}" dt="2019-12-09T09:32:46.789" v="805" actId="1076"/>
          <ac:picMkLst>
            <pc:docMk/>
            <pc:sldMk cId="4015465965" sldId="318"/>
            <ac:picMk id="6" creationId="{00000000-0000-0000-0000-000000000000}"/>
          </ac:picMkLst>
        </pc:picChg>
        <pc:picChg chg="add">
          <ac:chgData name="Vidmantas Vaitulevičius" userId="f75fcb71-70eb-4d7b-b903-54f87309a483" providerId="ADAL" clId="{0428CCF8-0C3D-4F1B-8137-4722C91EB521}" dt="2019-12-09T09:32:32.148" v="803"/>
          <ac:picMkLst>
            <pc:docMk/>
            <pc:sldMk cId="4015465965" sldId="318"/>
            <ac:picMk id="8" creationId="{E4ABD124-585A-4489-AA42-7857F3EF5A4F}"/>
          </ac:picMkLst>
        </pc:picChg>
      </pc:sldChg>
      <pc:sldChg chg="add del">
        <pc:chgData name="Vidmantas Vaitulevičius" userId="f75fcb71-70eb-4d7b-b903-54f87309a483" providerId="ADAL" clId="{0428CCF8-0C3D-4F1B-8137-4722C91EB521}" dt="2019-12-09T09:31:20.199" v="799" actId="47"/>
        <pc:sldMkLst>
          <pc:docMk/>
          <pc:sldMk cId="753327722" sldId="319"/>
        </pc:sldMkLst>
      </pc:sldChg>
      <pc:sldChg chg="addSp delSp modSp add">
        <pc:chgData name="Vidmantas Vaitulevičius" userId="f75fcb71-70eb-4d7b-b903-54f87309a483" providerId="ADAL" clId="{0428CCF8-0C3D-4F1B-8137-4722C91EB521}" dt="2019-12-09T09:34:47.196" v="831" actId="1076"/>
        <pc:sldMkLst>
          <pc:docMk/>
          <pc:sldMk cId="2445038609" sldId="319"/>
        </pc:sldMkLst>
        <pc:spChg chg="add mod">
          <ac:chgData name="Vidmantas Vaitulevičius" userId="f75fcb71-70eb-4d7b-b903-54f87309a483" providerId="ADAL" clId="{0428CCF8-0C3D-4F1B-8137-4722C91EB521}" dt="2019-12-09T09:34:47.196" v="831" actId="1076"/>
          <ac:spMkLst>
            <pc:docMk/>
            <pc:sldMk cId="2445038609" sldId="319"/>
            <ac:spMk id="6" creationId="{628F5816-EF0A-4B80-BC0F-5F8FA5F7F739}"/>
          </ac:spMkLst>
        </pc:spChg>
        <pc:picChg chg="del">
          <ac:chgData name="Vidmantas Vaitulevičius" userId="f75fcb71-70eb-4d7b-b903-54f87309a483" providerId="ADAL" clId="{0428CCF8-0C3D-4F1B-8137-4722C91EB521}" dt="2019-12-09T09:34:14.451" v="825" actId="478"/>
          <ac:picMkLst>
            <pc:docMk/>
            <pc:sldMk cId="2445038609" sldId="319"/>
            <ac:picMk id="3" creationId="{2FE4344A-2931-4278-B25F-83750C8206A2}"/>
          </ac:picMkLst>
        </pc:picChg>
      </pc:sldChg>
      <pc:sldMasterChg chg="delSldLayout">
        <pc:chgData name="Vidmantas Vaitulevičius" userId="f75fcb71-70eb-4d7b-b903-54f87309a483" providerId="ADAL" clId="{0428CCF8-0C3D-4F1B-8137-4722C91EB521}" dt="2019-12-09T09:34:49.707" v="832" actId="47"/>
        <pc:sldMasterMkLst>
          <pc:docMk/>
          <pc:sldMasterMk cId="1877882519" sldId="2147483667"/>
        </pc:sldMasterMkLst>
        <pc:sldLayoutChg chg="del">
          <pc:chgData name="Vidmantas Vaitulevičius" userId="f75fcb71-70eb-4d7b-b903-54f87309a483" providerId="ADAL" clId="{0428CCF8-0C3D-4F1B-8137-4722C91EB521}" dt="2019-12-09T09:34:49.707" v="832" actId="47"/>
          <pc:sldLayoutMkLst>
            <pc:docMk/>
            <pc:sldMasterMk cId="1877882519" sldId="2147483667"/>
            <pc:sldLayoutMk cId="2835265284" sldId="214748370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BCC57-04AA-4404-8BAD-6DB0D3B48556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BECE1-868B-4983-9655-ECCB303A16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5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Mita</a:t>
            </a:r>
            <a:r>
              <a:rPr lang="en-US" dirty="0"/>
              <a:t> –</a:t>
            </a:r>
            <a:r>
              <a:rPr lang="lt-LT" dirty="0"/>
              <a:t> </a:t>
            </a:r>
            <a:r>
              <a:rPr lang="lt-LT" dirty="0" err="1"/>
              <a:t>leading</a:t>
            </a:r>
            <a:r>
              <a:rPr lang="lt-LT" dirty="0"/>
              <a:t> partneris</a:t>
            </a:r>
            <a:r>
              <a:rPr lang="en-US" dirty="0"/>
              <a:t>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t-L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Šiaurės Nyderlandų aljansas -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t-L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Hudiksvall</a:t>
            </a:r>
            <a:r>
              <a:rPr lang="lt-L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miesto savivaldybė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lt-L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Švedija)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t-L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Lenkijos verslo plėtros agentūra;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t-L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Pietų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Munteni</a:t>
            </a:r>
            <a:r>
              <a:rPr lang="lt-L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t-L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Regioninė plėtros agentūra (Rumunija)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t-L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Castilla</a:t>
            </a:r>
            <a:r>
              <a:rPr lang="lt-L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-La Mancha Universitetas (Ispanija)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Slovak</a:t>
            </a:r>
            <a:r>
              <a:rPr lang="lt-L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ijos</a:t>
            </a:r>
            <a:r>
              <a:rPr lang="lt-L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inovacijų ir energetikos agentūra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t-L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Graikijos tyrimų ir technologijų agentūra</a:t>
            </a:r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244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ogo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06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09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28785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Light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493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Yellow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156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Blue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3" cy="56483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11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Dark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3" cy="564833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999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1112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up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1" cy="681337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39552" y="4653136"/>
            <a:ext cx="8229600" cy="1143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340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340769"/>
            <a:ext cx="9144001" cy="54726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524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pag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endParaRPr lang="en-GB" dirty="0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57200" y="4320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title style</a:t>
            </a:r>
            <a:endParaRPr lang="fr-FR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93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+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933578" y="472514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Name, </a:t>
            </a:r>
            <a:r>
              <a:rPr lang="en-GB" dirty="0"/>
              <a:t>person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933578" y="5157216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Position</a:t>
            </a:r>
            <a:endParaRPr lang="en-GB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933578" y="558926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Institution</a:t>
            </a:r>
            <a:endParaRPr lang="en-GB" dirty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971600" y="6309320"/>
            <a:ext cx="7415683" cy="38742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Venue</a:t>
            </a:r>
            <a:r>
              <a:rPr lang="en-GB" b="0" dirty="0">
                <a:solidFill>
                  <a:schemeClr val="bg1">
                    <a:lumMod val="50000"/>
                  </a:schemeClr>
                </a:solidFill>
                <a:sym typeface="Webdings" panose="05030102010509060703" pitchFamily="18" charset="2"/>
              </a:rPr>
              <a:t> </a:t>
            </a:r>
            <a:r>
              <a:rPr lang="fr-FR" dirty="0"/>
              <a:t> date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" b="6671"/>
          <a:stretch/>
        </p:blipFill>
        <p:spPr>
          <a:xfrm>
            <a:off x="4508080" y="476672"/>
            <a:ext cx="4534903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43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OCK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rgbClr val="1CB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Titre 1"/>
          <p:cNvSpPr txBox="1">
            <a:spLocks/>
          </p:cNvSpPr>
          <p:nvPr userDrawn="1"/>
        </p:nvSpPr>
        <p:spPr>
          <a:xfrm>
            <a:off x="457200" y="4320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defTabSz="914400" rtl="0" eaLnBrk="1" latinLnBrk="0" hangingPunct="1">
              <a:spcBef>
                <a:spcPct val="0"/>
              </a:spcBef>
              <a:buNone/>
            </a:pP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title style</a:t>
            </a:r>
            <a:endParaRPr lang="fr-FR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453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page Light gr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Titre 1"/>
          <p:cNvSpPr txBox="1">
            <a:spLocks/>
          </p:cNvSpPr>
          <p:nvPr userDrawn="1"/>
        </p:nvSpPr>
        <p:spPr>
          <a:xfrm>
            <a:off x="457200" y="4320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title style</a:t>
            </a:r>
            <a:endParaRPr lang="fr-FR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35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page Dark gr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rgbClr val="159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Titre 1"/>
          <p:cNvSpPr txBox="1">
            <a:spLocks/>
          </p:cNvSpPr>
          <p:nvPr userDrawn="1"/>
        </p:nvSpPr>
        <p:spPr>
          <a:xfrm>
            <a:off x="457200" y="4320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title style</a:t>
            </a:r>
            <a:endParaRPr lang="fr-FR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27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!</a:t>
            </a:r>
            <a:endParaRPr lang="en-GB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7544" y="6165304"/>
            <a:ext cx="4104456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www.interregeurope.eu/projectacronym</a:t>
            </a:r>
            <a:endParaRPr lang="en-GB" dirty="0"/>
          </a:p>
        </p:txBody>
      </p:sp>
      <p:sp>
        <p:nvSpPr>
          <p:cNvPr id="14" name="Sous-titre 2"/>
          <p:cNvSpPr txBox="1">
            <a:spLocks/>
          </p:cNvSpPr>
          <p:nvPr userDrawn="1"/>
        </p:nvSpPr>
        <p:spPr>
          <a:xfrm>
            <a:off x="5724128" y="6165304"/>
            <a:ext cx="280831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600" i="1" dirty="0"/>
              <a:t>Project </a:t>
            </a:r>
            <a:r>
              <a:rPr lang="fr-FR" sz="1600" i="1" dirty="0" err="1"/>
              <a:t>smedia</a:t>
            </a:r>
            <a:endParaRPr lang="en-GB" sz="1600" i="1" dirty="0"/>
          </a:p>
        </p:txBody>
      </p:sp>
      <p:pic>
        <p:nvPicPr>
          <p:cNvPr id="17" name="Image 1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165304"/>
            <a:ext cx="1312080" cy="3456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" b="6671"/>
          <a:stretch/>
        </p:blipFill>
        <p:spPr>
          <a:xfrm>
            <a:off x="4508080" y="476672"/>
            <a:ext cx="4534903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4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" b="6671"/>
          <a:stretch/>
        </p:blipFill>
        <p:spPr>
          <a:xfrm>
            <a:off x="4508080" y="476672"/>
            <a:ext cx="4534903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9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Edit </a:t>
            </a:r>
            <a:r>
              <a:rPr lang="fr-FR" dirty="0" err="1"/>
              <a:t>subtitle</a:t>
            </a:r>
            <a:r>
              <a:rPr lang="fr-FR" dirty="0"/>
              <a:t> styles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22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40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11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/>
              <a:t>Edit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2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035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03964473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7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5" r:id="rId2"/>
    <p:sldLayoutId id="2147483694" r:id="rId3"/>
    <p:sldLayoutId id="2147483683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Edit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62699871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952" y="174312"/>
            <a:ext cx="1546536" cy="6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8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03" r:id="rId2"/>
    <p:sldLayoutId id="2147483704" r:id="rId3"/>
    <p:sldLayoutId id="2147483671" r:id="rId4"/>
    <p:sldLayoutId id="2147483670" r:id="rId5"/>
    <p:sldLayoutId id="2147483684" r:id="rId6"/>
    <p:sldLayoutId id="2147483675" r:id="rId7"/>
    <p:sldLayoutId id="2147483686" r:id="rId8"/>
    <p:sldLayoutId id="2147483687" r:id="rId9"/>
    <p:sldLayoutId id="2147483688" r:id="rId10"/>
    <p:sldLayoutId id="2147483689" r:id="rId11"/>
    <p:sldLayoutId id="214748367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style</a:t>
            </a:r>
            <a:endParaRPr lang="en-GB" noProof="0" dirty="0"/>
          </a:p>
        </p:txBody>
      </p:sp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29917540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38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64650181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952" y="174312"/>
            <a:ext cx="1546536" cy="6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9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1118269" y="5619442"/>
            <a:ext cx="7272337" cy="290440"/>
          </a:xfrm>
        </p:spPr>
        <p:txBody>
          <a:bodyPr/>
          <a:lstStyle/>
          <a:p>
            <a:pPr algn="r"/>
            <a:r>
              <a:rPr lang="en-US" dirty="0"/>
              <a:t>Vilnius</a:t>
            </a:r>
          </a:p>
          <a:p>
            <a:pPr algn="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561761"/>
            <a:ext cx="8928992" cy="794519"/>
          </a:xfrm>
        </p:spPr>
        <p:txBody>
          <a:bodyPr>
            <a:normAutofit fontScale="90000"/>
          </a:bodyPr>
          <a:lstStyle/>
          <a:p>
            <a:r>
              <a:rPr lang="fr-FR" sz="4900" b="1" dirty="0"/>
              <a:t/>
            </a:r>
            <a:br>
              <a:rPr lang="fr-FR" sz="4900" b="1" dirty="0"/>
            </a:br>
            <a:r>
              <a:rPr lang="en-US" sz="6000" b="1" i="1" dirty="0" err="1">
                <a:solidFill>
                  <a:srgbClr val="002060"/>
                </a:solidFill>
              </a:rPr>
              <a:t>ClusterFY</a:t>
            </a:r>
            <a:r>
              <a:rPr lang="en-US" sz="6000" b="1" i="1" dirty="0">
                <a:solidFill>
                  <a:srgbClr val="002060"/>
                </a:solidFill>
              </a:rPr>
              <a:t> </a:t>
            </a:r>
            <a:r>
              <a:rPr lang="en-US" sz="6000" b="1" i="1" dirty="0" err="1">
                <a:solidFill>
                  <a:srgbClr val="002060"/>
                </a:solidFill>
              </a:rPr>
              <a:t>rekomendacijos</a:t>
            </a:r>
            <a:r>
              <a:rPr lang="en-US" sz="6000" b="1" i="1" dirty="0">
                <a:solidFill>
                  <a:srgbClr val="002060"/>
                </a:solidFill>
              </a:rPr>
              <a:t> </a:t>
            </a:r>
            <a:r>
              <a:rPr lang="en-US" sz="6000" b="1" i="1" dirty="0" err="1">
                <a:solidFill>
                  <a:srgbClr val="002060"/>
                </a:solidFill>
              </a:rPr>
              <a:t>Lietuvos</a:t>
            </a:r>
            <a:r>
              <a:rPr lang="en-US" sz="6000" b="1" i="1" dirty="0">
                <a:solidFill>
                  <a:srgbClr val="002060"/>
                </a:solidFill>
              </a:rPr>
              <a:t> </a:t>
            </a:r>
            <a:r>
              <a:rPr lang="en-US" sz="6000" b="1" i="1" dirty="0" err="1">
                <a:solidFill>
                  <a:srgbClr val="002060"/>
                </a:solidFill>
              </a:rPr>
              <a:t>klasteri</a:t>
            </a:r>
            <a:r>
              <a:rPr lang="lt-LT" sz="6000" b="1" i="1" dirty="0">
                <a:solidFill>
                  <a:srgbClr val="002060"/>
                </a:solidFill>
              </a:rPr>
              <a:t>ų politikai</a:t>
            </a:r>
            <a:endParaRPr lang="fr-FR" sz="4900" b="1" i="1" dirty="0">
              <a:solidFill>
                <a:srgbClr val="002060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974923" y="6381328"/>
            <a:ext cx="7415683" cy="387424"/>
          </a:xfrm>
        </p:spPr>
        <p:txBody>
          <a:bodyPr>
            <a:noAutofit/>
          </a:bodyPr>
          <a:lstStyle/>
          <a:p>
            <a:r>
              <a:rPr lang="lt-LT" sz="2000" dirty="0">
                <a:sym typeface="Webdings" panose="05030102010509060703" pitchFamily="18" charset="2"/>
              </a:rPr>
              <a:t>Gruodžio </a:t>
            </a:r>
            <a:r>
              <a:rPr lang="en-US" sz="2000" dirty="0">
                <a:sym typeface="Webdings" panose="05030102010509060703" pitchFamily="18" charset="2"/>
              </a:rPr>
              <a:t>10</a:t>
            </a:r>
            <a:r>
              <a:rPr lang="en-GB" sz="2000" dirty="0">
                <a:sym typeface="Webdings" panose="05030102010509060703" pitchFamily="18" charset="2"/>
              </a:rPr>
              <a:t>, 2019</a:t>
            </a:r>
            <a:endParaRPr lang="fr-FR" sz="20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56" y="-243408"/>
            <a:ext cx="5038344" cy="3599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524132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Vidmantas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Vaitulevi</a:t>
            </a:r>
            <a:r>
              <a:rPr lang="lt-LT" b="1" dirty="0" err="1" smtClean="0">
                <a:solidFill>
                  <a:schemeClr val="accent5">
                    <a:lumMod val="50000"/>
                  </a:schemeClr>
                </a:solidFill>
              </a:rPr>
              <a:t>čius</a:t>
            </a:r>
            <a:endParaRPr lang="lt-LT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9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CD8A0E-64B6-4906-97E0-BFEF96C51E6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645" y="149407"/>
            <a:ext cx="1697355" cy="78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A93C1E-10D1-49C3-B1CB-9E87C98AC1A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133"/>
            <a:ext cx="1493044" cy="511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8F5816-EF0A-4B80-BC0F-5F8FA5F7F739}"/>
              </a:ext>
            </a:extLst>
          </p:cNvPr>
          <p:cNvSpPr txBox="1"/>
          <p:nvPr/>
        </p:nvSpPr>
        <p:spPr>
          <a:xfrm>
            <a:off x="3131840" y="2564904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8000" dirty="0">
                <a:solidFill>
                  <a:srgbClr val="002060"/>
                </a:solidFill>
              </a:rPr>
              <a:t>Ačiū</a:t>
            </a:r>
            <a:r>
              <a:rPr lang="en-US" sz="8000" dirty="0">
                <a:solidFill>
                  <a:srgbClr val="002060"/>
                </a:solidFill>
              </a:rPr>
              <a:t>! </a:t>
            </a:r>
            <a:endParaRPr lang="lt-LT" sz="8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38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CD8A0E-64B6-4906-97E0-BFEF96C51E6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645" y="149407"/>
            <a:ext cx="1697355" cy="78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A93C1E-10D1-49C3-B1CB-9E87C98AC1A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133"/>
            <a:ext cx="1493044" cy="51196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324DBBA5-B00E-4BE0-B1D6-37ECD2AA44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r>
              <a:rPr lang="lt-LT" b="0" dirty="0"/>
              <a:t>Klasterių tarpregioninio bendradarbiavimo stiprinimas ir integracija į tarptautinius vertės tinklus - </a:t>
            </a:r>
            <a:r>
              <a:rPr lang="lt-LT" b="0" dirty="0" err="1"/>
              <a:t>ClusterFY</a:t>
            </a:r>
            <a:r>
              <a:rPr lang="lt-LT" b="0" dirty="0"/>
              <a:t>.</a:t>
            </a:r>
          </a:p>
          <a:p>
            <a:endParaRPr lang="lt-LT" dirty="0"/>
          </a:p>
          <a:p>
            <a:r>
              <a:rPr lang="lt-LT" dirty="0"/>
              <a:t>Projekto tikslas</a:t>
            </a:r>
            <a:r>
              <a:rPr lang="lt-LT" b="0" dirty="0"/>
              <a:t> –  </a:t>
            </a:r>
            <a:r>
              <a:rPr lang="lt-LT" b="0" dirty="0">
                <a:solidFill>
                  <a:srgbClr val="FF0000"/>
                </a:solidFill>
              </a:rPr>
              <a:t>(I) </a:t>
            </a:r>
            <a:r>
              <a:rPr lang="lt-LT" b="0" dirty="0"/>
              <a:t>pagerinti nacionalinius, regioninius politikos instrumentus, siekiant suintensyvinti </a:t>
            </a:r>
            <a:r>
              <a:rPr lang="lt-LT" b="0" dirty="0" err="1"/>
              <a:t>klasterizacijos</a:t>
            </a:r>
            <a:r>
              <a:rPr lang="lt-LT" b="0" dirty="0"/>
              <a:t> procesus (ypač sektoriuose susijusiuose su didelio poveikio technologijomis), </a:t>
            </a:r>
            <a:r>
              <a:rPr lang="lt-LT" b="0" dirty="0">
                <a:solidFill>
                  <a:srgbClr val="FF0000"/>
                </a:solidFill>
              </a:rPr>
              <a:t>(II) </a:t>
            </a:r>
            <a:r>
              <a:rPr lang="lt-LT" b="0" dirty="0"/>
              <a:t>skatinti klasterių ir verslo tinklų tarptautinį bendradarbiavimą, integraciją į inovatyvias vertės grandines ir </a:t>
            </a:r>
            <a:r>
              <a:rPr lang="lt-LT" b="0" dirty="0">
                <a:solidFill>
                  <a:srgbClr val="FF0000"/>
                </a:solidFill>
              </a:rPr>
              <a:t>(III) </a:t>
            </a:r>
            <a:r>
              <a:rPr lang="lt-LT" b="0" dirty="0"/>
              <a:t>geresnį Sumanios specializacijos strategijos įgyvendinimą.</a:t>
            </a:r>
          </a:p>
          <a:p>
            <a:endParaRPr lang="lt-LT" b="0" dirty="0"/>
          </a:p>
          <a:p>
            <a:r>
              <a:rPr lang="lt-LT" dirty="0"/>
              <a:t>Projekto trukmė: 2017 sausio 1 d. – 2021 gruodžio 31 d.</a:t>
            </a:r>
            <a:br>
              <a:rPr lang="lt-LT" dirty="0"/>
            </a:br>
            <a:r>
              <a:rPr lang="lt-LT" dirty="0"/>
              <a:t>Projekto biudžetas: 1,8 mln. eurų</a:t>
            </a:r>
          </a:p>
          <a:p>
            <a:endParaRPr lang="lt-LT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DE1EC37E-17FD-44F3-AE8F-C130D340C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Kas yra </a:t>
            </a:r>
            <a:r>
              <a:rPr lang="lt-LT" dirty="0" err="1"/>
              <a:t>ClusterFY</a:t>
            </a:r>
            <a:r>
              <a:rPr lang="lt-LT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7021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CD8A0E-64B6-4906-97E0-BFEF96C51E6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645" y="149407"/>
            <a:ext cx="1697355" cy="78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A93C1E-10D1-49C3-B1CB-9E87C98AC1A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133"/>
            <a:ext cx="1493044" cy="51196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DE1EC37E-17FD-44F3-AE8F-C130D340C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err="1"/>
              <a:t>ClusterFY</a:t>
            </a:r>
            <a:r>
              <a:rPr lang="lt-LT" dirty="0"/>
              <a:t> partneriai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977E87A-D0E0-40B7-9D06-D40C639CC5C7}"/>
              </a:ext>
            </a:extLst>
          </p:cNvPr>
          <p:cNvGrpSpPr/>
          <p:nvPr/>
        </p:nvGrpSpPr>
        <p:grpSpPr>
          <a:xfrm>
            <a:off x="2301206" y="1628800"/>
            <a:ext cx="4541588" cy="4536504"/>
            <a:chOff x="12860999" y="2075533"/>
            <a:chExt cx="9599169" cy="958842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C219FC2-3E09-4132-A17B-9A81E67A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26364" y="4391891"/>
              <a:ext cx="4932218" cy="4932218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56369E8F-A110-4FC7-A724-207AA8EDF119}"/>
                </a:ext>
              </a:extLst>
            </p:cNvPr>
            <p:cNvGrpSpPr/>
            <p:nvPr/>
          </p:nvGrpSpPr>
          <p:grpSpPr>
            <a:xfrm>
              <a:off x="12860999" y="2075533"/>
              <a:ext cx="9599169" cy="9588423"/>
              <a:chOff x="12860999" y="2075533"/>
              <a:chExt cx="9599169" cy="9588423"/>
            </a:xfrm>
          </p:grpSpPr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xmlns="" id="{518AA486-E2C2-45A2-8474-D565972A2930}"/>
                  </a:ext>
                </a:extLst>
              </p:cNvPr>
              <p:cNvSpPr/>
              <p:nvPr/>
            </p:nvSpPr>
            <p:spPr>
              <a:xfrm rot="17959114">
                <a:off x="13495805" y="2661332"/>
                <a:ext cx="8393337" cy="8393336"/>
              </a:xfrm>
              <a:prstGeom prst="ellipse">
                <a:avLst/>
              </a:prstGeom>
              <a:ln w="76200" cap="rnd">
                <a:solidFill>
                  <a:srgbClr val="77CBEA"/>
                </a:solidFill>
                <a:prstDash val="solid"/>
              </a:ln>
            </p:spPr>
            <p:txBody>
              <a:bodyPr lIns="71437" tIns="71437" rIns="71437" bIns="71437" anchor="ctr"/>
              <a:lstStyle/>
              <a:p>
                <a:pPr>
                  <a:defRPr sz="3600"/>
                </a:pPr>
                <a:endParaRPr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C04F1EC6-E3F7-4989-BB28-9714BD6456E2}"/>
                  </a:ext>
                </a:extLst>
              </p:cNvPr>
              <p:cNvSpPr/>
              <p:nvPr/>
            </p:nvSpPr>
            <p:spPr>
              <a:xfrm>
                <a:off x="15309491" y="2075533"/>
                <a:ext cx="1620764" cy="162076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 cap="flat">
                <a:solidFill>
                  <a:srgbClr val="77CBEA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623755A9-8368-4937-9B5C-453D0D506B27}"/>
                  </a:ext>
                </a:extLst>
              </p:cNvPr>
              <p:cNvSpPr/>
              <p:nvPr/>
            </p:nvSpPr>
            <p:spPr>
              <a:xfrm>
                <a:off x="18482400" y="2130951"/>
                <a:ext cx="1620764" cy="162076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 cap="flat">
                <a:solidFill>
                  <a:srgbClr val="77CBEA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7A218B5A-417F-4E33-A266-0CB6AB3FD833}"/>
                  </a:ext>
                </a:extLst>
              </p:cNvPr>
              <p:cNvSpPr/>
              <p:nvPr/>
            </p:nvSpPr>
            <p:spPr>
              <a:xfrm>
                <a:off x="20787209" y="4530436"/>
                <a:ext cx="1620764" cy="1620764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 cap="flat">
                <a:solidFill>
                  <a:srgbClr val="77CBEA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C44D5D44-A632-44FA-B135-41950712589A}"/>
                  </a:ext>
                </a:extLst>
              </p:cNvPr>
              <p:cNvSpPr/>
              <p:nvPr/>
            </p:nvSpPr>
            <p:spPr>
              <a:xfrm>
                <a:off x="20839404" y="7620218"/>
                <a:ext cx="1620764" cy="1620764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 cap="flat">
                <a:solidFill>
                  <a:srgbClr val="77CBEA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0BB6C15F-548C-4A4C-AF5D-AF1C354DC21A}"/>
                  </a:ext>
                </a:extLst>
              </p:cNvPr>
              <p:cNvSpPr/>
              <p:nvPr/>
            </p:nvSpPr>
            <p:spPr>
              <a:xfrm>
                <a:off x="15337200" y="10015483"/>
                <a:ext cx="1620764" cy="1620764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 cap="flat">
                <a:solidFill>
                  <a:srgbClr val="77CBEA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3210C8E7-11B3-4704-B99E-8652CAE70E79}"/>
                  </a:ext>
                </a:extLst>
              </p:cNvPr>
              <p:cNvSpPr/>
              <p:nvPr/>
            </p:nvSpPr>
            <p:spPr>
              <a:xfrm>
                <a:off x="18371564" y="10043192"/>
                <a:ext cx="1620764" cy="1620764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7150" cap="flat">
                <a:solidFill>
                  <a:srgbClr val="77CBEA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065008FC-A1E2-43A4-87F9-AF10D2516AAB}"/>
                  </a:ext>
                </a:extLst>
              </p:cNvPr>
              <p:cNvSpPr/>
              <p:nvPr/>
            </p:nvSpPr>
            <p:spPr>
              <a:xfrm>
                <a:off x="12860999" y="4530436"/>
                <a:ext cx="1620764" cy="1620764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57150" cap="flat">
                <a:solidFill>
                  <a:srgbClr val="77CBEA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E13A6715-FA16-4B83-B6A1-82B5DED5D12E}"/>
                  </a:ext>
                </a:extLst>
              </p:cNvPr>
              <p:cNvSpPr/>
              <p:nvPr/>
            </p:nvSpPr>
            <p:spPr>
              <a:xfrm>
                <a:off x="12913194" y="7620218"/>
                <a:ext cx="1620764" cy="1620764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57150" cap="flat">
                <a:solidFill>
                  <a:srgbClr val="77CBEA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3582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CD8A0E-64B6-4906-97E0-BFEF96C51E6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645" y="149407"/>
            <a:ext cx="1697355" cy="78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A93C1E-10D1-49C3-B1CB-9E87C98AC1A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133"/>
            <a:ext cx="1493044" cy="51196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DE1EC37E-17FD-44F3-AE8F-C130D340C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Kaip viskas vyko?..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4BC7B64-8BD1-4CDC-99C9-CE63237A2B6D}"/>
              </a:ext>
            </a:extLst>
          </p:cNvPr>
          <p:cNvSpPr txBox="1"/>
          <p:nvPr/>
        </p:nvSpPr>
        <p:spPr>
          <a:xfrm>
            <a:off x="457200" y="2154396"/>
            <a:ext cx="33227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 </a:t>
            </a:r>
            <a:r>
              <a:rPr lang="en-US" dirty="0" err="1"/>
              <a:t>susitikimai</a:t>
            </a:r>
            <a:r>
              <a:rPr lang="en-US" dirty="0"/>
              <a:t> </a:t>
            </a:r>
            <a:r>
              <a:rPr lang="en-US" dirty="0" err="1"/>
              <a:t>partneri</a:t>
            </a:r>
            <a:r>
              <a:rPr lang="lt-LT" dirty="0"/>
              <a:t>ų šalyse;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/>
              <a:t>Aplankyta ~ </a:t>
            </a:r>
            <a:r>
              <a:rPr lang="en-US" dirty="0"/>
              <a:t>30 </a:t>
            </a:r>
            <a:r>
              <a:rPr lang="en-US" dirty="0" err="1"/>
              <a:t>inovatyvi</a:t>
            </a:r>
            <a:r>
              <a:rPr lang="lt-LT" dirty="0"/>
              <a:t>ų įmonių, veikiančių klasteriuose</a:t>
            </a:r>
            <a:r>
              <a:rPr lang="en-US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Surengtos</a:t>
            </a:r>
            <a:r>
              <a:rPr lang="en-US" dirty="0"/>
              <a:t> 8 </a:t>
            </a:r>
            <a:r>
              <a:rPr lang="en-US" dirty="0" err="1"/>
              <a:t>regionin</a:t>
            </a:r>
            <a:r>
              <a:rPr lang="lt-LT" dirty="0"/>
              <a:t>ė</a:t>
            </a:r>
            <a:r>
              <a:rPr lang="en-US" dirty="0"/>
              <a:t>s </a:t>
            </a:r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klasteri</a:t>
            </a:r>
            <a:r>
              <a:rPr lang="lt-LT" dirty="0"/>
              <a:t>ų, sumanios specializacijos, didelio poveikio technologijų temomis;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/>
              <a:t>Keliolika </a:t>
            </a:r>
            <a:r>
              <a:rPr lang="lt-LT" i="1" dirty="0" err="1"/>
              <a:t>workshop‘ų</a:t>
            </a:r>
            <a:r>
              <a:rPr lang="lt-LT" dirty="0"/>
              <a:t>; </a:t>
            </a:r>
          </a:p>
          <a:p>
            <a:endParaRPr lang="lt-L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/>
          </a:p>
        </p:txBody>
      </p:sp>
      <p:pic>
        <p:nvPicPr>
          <p:cNvPr id="6" name="Picture 5" descr="A picture containing text, map&#10;&#10;Description automatically generated">
            <a:extLst>
              <a:ext uri="{FF2B5EF4-FFF2-40B4-BE49-F238E27FC236}">
                <a16:creationId xmlns:a16="http://schemas.microsoft.com/office/drawing/2014/main" xmlns="" id="{26099E5A-C681-4124-AC87-9EC3EA1BB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988840"/>
            <a:ext cx="5220072" cy="349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98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CD8A0E-64B6-4906-97E0-BFEF96C51E6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645" y="149407"/>
            <a:ext cx="1697355" cy="78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A93C1E-10D1-49C3-B1CB-9E87C98AC1A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133"/>
            <a:ext cx="1493044" cy="51196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DE1EC37E-17FD-44F3-AE8F-C130D340C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59065"/>
            <a:ext cx="8229600" cy="562074"/>
          </a:xfrm>
        </p:spPr>
        <p:txBody>
          <a:bodyPr/>
          <a:lstStyle/>
          <a:p>
            <a:pPr algn="ctr"/>
            <a:r>
              <a:rPr lang="lt-LT" sz="1800" dirty="0"/>
              <a:t>Klasterių paramos priemonės partnerių šalyse/regionuose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667FC169-863F-4E7B-AC58-DA84D6C4A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" y="1227746"/>
            <a:ext cx="88011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09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CD8A0E-64B6-4906-97E0-BFEF96C51E6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645" y="149407"/>
            <a:ext cx="1697355" cy="78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A93C1E-10D1-49C3-B1CB-9E87C98AC1A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133"/>
            <a:ext cx="1493044" cy="511969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87D8AF3D-8D34-4E01-A75C-40836578FE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938077"/>
            <a:ext cx="7071360" cy="551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98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CD8A0E-64B6-4906-97E0-BFEF96C51E6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645" y="149407"/>
            <a:ext cx="1697355" cy="78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A93C1E-10D1-49C3-B1CB-9E87C98AC1A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133"/>
            <a:ext cx="1493044" cy="511969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45B4D4AE-B7D7-45F8-A5DA-57D2082DE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1" y="938077"/>
            <a:ext cx="8900160" cy="553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1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CD8A0E-64B6-4906-97E0-BFEF96C51E6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645" y="149407"/>
            <a:ext cx="1697355" cy="78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A93C1E-10D1-49C3-B1CB-9E87C98AC1A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133"/>
            <a:ext cx="1493044" cy="511969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FE4344A-2931-4278-B25F-83750C820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834456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18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CD8A0E-64B6-4906-97E0-BFEF96C51E6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645" y="149407"/>
            <a:ext cx="1697355" cy="78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A93C1E-10D1-49C3-B1CB-9E87C98AC1A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133"/>
            <a:ext cx="1493044" cy="511969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xmlns="" id="{B3A71CF1-2F08-43AB-A879-77744A8E0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01" y="980728"/>
            <a:ext cx="8229600" cy="562074"/>
          </a:xfrm>
        </p:spPr>
        <p:txBody>
          <a:bodyPr/>
          <a:lstStyle/>
          <a:p>
            <a:pPr algn="ctr"/>
            <a:r>
              <a:rPr lang="lt-LT" dirty="0" err="1"/>
              <a:t>ClusterFY</a:t>
            </a:r>
            <a:r>
              <a:rPr lang="lt-LT" dirty="0"/>
              <a:t> klasterių politikos rekomendacijos Lietuvai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F0E1888-4705-4604-A9DB-3468474B0E8A}"/>
              </a:ext>
            </a:extLst>
          </p:cNvPr>
          <p:cNvSpPr txBox="1"/>
          <p:nvPr/>
        </p:nvSpPr>
        <p:spPr>
          <a:xfrm>
            <a:off x="323528" y="2060848"/>
            <a:ext cx="8134849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solidFill>
                  <a:srgbClr val="FF0000"/>
                </a:solidFill>
              </a:rPr>
              <a:t>Rekomendacija:</a:t>
            </a:r>
            <a:r>
              <a:rPr lang="lt-LT" dirty="0"/>
              <a:t> patobulinti priemonę </a:t>
            </a:r>
            <a:r>
              <a:rPr lang="lt-LT" i="1" dirty="0" err="1"/>
              <a:t>Inoklasteris</a:t>
            </a:r>
            <a:r>
              <a:rPr lang="lt-LT" dirty="0"/>
              <a:t> </a:t>
            </a:r>
            <a:r>
              <a:rPr lang="lt-LT" dirty="0" err="1"/>
              <a:t>sustiprinnant</a:t>
            </a:r>
            <a:r>
              <a:rPr lang="lt-LT" dirty="0"/>
              <a:t> tarpsektorinį, </a:t>
            </a:r>
            <a:r>
              <a:rPr lang="lt-LT" dirty="0" err="1"/>
              <a:t>tarpklasterinį</a:t>
            </a:r>
            <a:r>
              <a:rPr lang="lt-LT" dirty="0"/>
              <a:t> ir tarpregioninį bendradarbiavimo (ypatingai </a:t>
            </a:r>
            <a:r>
              <a:rPr lang="lt-LT" dirty="0">
                <a:solidFill>
                  <a:schemeClr val="accent1"/>
                </a:solidFill>
              </a:rPr>
              <a:t>didelio poveikio technologijų </a:t>
            </a:r>
            <a:r>
              <a:rPr lang="lt-LT" dirty="0"/>
              <a:t>srityje) </a:t>
            </a:r>
            <a:r>
              <a:rPr lang="lt-LT" dirty="0" err="1"/>
              <a:t>veiksn</a:t>
            </a:r>
            <a:r>
              <a:rPr lang="en-US" dirty="0" err="1"/>
              <a:t>ius</a:t>
            </a:r>
            <a:r>
              <a:rPr lang="lt-LT" dirty="0"/>
              <a:t> </a:t>
            </a:r>
            <a:r>
              <a:rPr lang="en-US" dirty="0" err="1"/>
              <a:t>bei</a:t>
            </a:r>
            <a:r>
              <a:rPr lang="lt-LT" dirty="0"/>
              <a:t> patobulinti inovacijų diegimo aspektą.</a:t>
            </a:r>
          </a:p>
          <a:p>
            <a:endParaRPr lang="lt-LT" dirty="0"/>
          </a:p>
          <a:p>
            <a:r>
              <a:rPr lang="lt-LT" dirty="0">
                <a:solidFill>
                  <a:srgbClr val="FF0000"/>
                </a:solidFill>
              </a:rPr>
              <a:t>Specifinės užduotys:</a:t>
            </a:r>
          </a:p>
          <a:p>
            <a:endParaRPr lang="lt-L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dirty="0"/>
              <a:t>Sustiprinti tarpsektorinį, </a:t>
            </a:r>
            <a:r>
              <a:rPr lang="lt-LT" dirty="0" err="1"/>
              <a:t>tarpklasterinį</a:t>
            </a:r>
            <a:r>
              <a:rPr lang="lt-LT" dirty="0"/>
              <a:t> ir tarpregioninį bendradarbiavimą, tinklų kūrimąsi ir klasterių bei klasterių organizacijų mokymąsi, siekiant klasterių brandos ir meistriškumo, kas pasitarnautų kaip MVĮ augumo ir plėtros ekosistema.</a:t>
            </a:r>
          </a:p>
          <a:p>
            <a:pPr marL="285750" indent="-28575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lt-LT" dirty="0"/>
              <a:t>Skatinti klasterių kompetencijų stiprinimą ir skatinti </a:t>
            </a:r>
            <a:r>
              <a:rPr lang="lt-LT" dirty="0" err="1"/>
              <a:t>tarpklasterinį</a:t>
            </a:r>
            <a:r>
              <a:rPr lang="lt-LT" dirty="0"/>
              <a:t> mokymąsi, stiprinti naujų žinių paiešką ir klasterių suskirstymą į tarpregioninius klasterius, paremtus S3 principais, siekiant paskatinti naujų vertės grandinių sukūrimą šalies viduje/regionuose bei naujų vertės grandinių įsitraukimą į ES vertės grandines. </a:t>
            </a:r>
          </a:p>
          <a:p>
            <a:endParaRPr lang="lt-LT" dirty="0"/>
          </a:p>
          <a:p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44830871"/>
      </p:ext>
    </p:extLst>
  </p:cSld>
  <p:clrMapOvr>
    <a:masterClrMapping/>
  </p:clrMapOvr>
</p:sld>
</file>

<file path=ppt/theme/theme1.xml><?xml version="1.0" encoding="utf-8"?>
<a:theme xmlns:a="http://schemas.openxmlformats.org/drawingml/2006/main" name="BASIC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NOVATION_project" id="{D566045A-B5EE-4175-80AB-788B31C08BC2}" vid="{58D04002-1A63-4954-8F58-322AD3FBA6B3}"/>
    </a:ext>
  </a:extLst>
</a:theme>
</file>

<file path=ppt/theme/theme2.xml><?xml version="1.0" encoding="utf-8"?>
<a:theme xmlns:a="http://schemas.openxmlformats.org/drawingml/2006/main" name="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NOVATION_project" id="{D566045A-B5EE-4175-80AB-788B31C08BC2}" vid="{F84AA13F-568C-44F3-B479-C6A9A114AE49}"/>
    </a:ext>
  </a:extLst>
</a:theme>
</file>

<file path=ppt/theme/theme3.xml><?xml version="1.0" encoding="utf-8"?>
<a:theme xmlns:a="http://schemas.openxmlformats.org/drawingml/2006/main" name="IM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NOVATION_project" id="{D566045A-B5EE-4175-80AB-788B31C08BC2}" vid="{8A8BA56D-941A-4829-984E-DE6AE4C8B7C7}"/>
    </a:ext>
  </a:extLst>
</a:theme>
</file>

<file path=ppt/theme/theme4.xml><?xml version="1.0" encoding="utf-8"?>
<a:theme xmlns:a="http://schemas.openxmlformats.org/drawingml/2006/main" name="BLOCK page 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NOVATION_project" id="{D566045A-B5EE-4175-80AB-788B31C08BC2}" vid="{3B69396B-88D0-48A1-A56D-80135871358D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3488529-b61a-446c-bc3c-940c1e2fbf47">
      <Value>8</Value>
      <Value>9</Value>
    </TaxCatchAll>
    <jdeaeee2a27a4227857fe6174fcbfe79 xmlns="53488529-b61a-446c-bc3c-940c1e2fbf4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ClusterFY</TermName>
          <TermId xmlns="http://schemas.microsoft.com/office/infopath/2007/PartnerControls">84616ac8-b5b2-4387-b4c8-d1502d9d309b</TermId>
        </TermInfo>
      </Terms>
    </jdeaeee2a27a4227857fe6174fcbfe79>
    <j53259277a43494f82918618caf93461 xmlns="53488529-b61a-446c-bc3c-940c1e2fbf4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Communicatiemiddelen</TermName>
          <TermId xmlns="http://schemas.microsoft.com/office/infopath/2007/PartnerControls">70152aac-cac6-4c75-a309-b7e1ab0e8e95</TermId>
        </TermInfo>
      </Terms>
    </j53259277a43494f82918618caf93461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asisdocument" ma:contentTypeID="0x0101009E8CEED16802CC4F8ED1342A0056B68500B50325EC348D2247ACE70439BD6DD4BF" ma:contentTypeVersion="" ma:contentTypeDescription="" ma:contentTypeScope="" ma:versionID="50862139a48e2012acbfa369086a6438">
  <xsd:schema xmlns:xsd="http://www.w3.org/2001/XMLSchema" xmlns:xs="http://www.w3.org/2001/XMLSchema" xmlns:p="http://schemas.microsoft.com/office/2006/metadata/properties" xmlns:ns2="53488529-b61a-446c-bc3c-940c1e2fbf47" targetNamespace="http://schemas.microsoft.com/office/2006/metadata/properties" ma:root="true" ma:fieldsID="cbd51d6911b8c139fd1220915b9ba5a4" ns2:_="">
    <xsd:import namespace="53488529-b61a-446c-bc3c-940c1e2fbf47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jdeaeee2a27a4227857fe6174fcbfe79" minOccurs="0"/>
                <xsd:element ref="ns2:j53259277a43494f82918618caf9346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88529-b61a-446c-bc3c-940c1e2fbf47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3f225afc-cc69-4383-a153-e233f1840dbd}" ma:internalName="TaxCatchAll" ma:showField="CatchAllData" ma:web="03e8f65d-10ad-4326-9fa8-2db37a4f3c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3f225afc-cc69-4383-a153-e233f1840dbd}" ma:internalName="TaxCatchAllLabel" ma:readOnly="true" ma:showField="CatchAllDataLabel" ma:web="03e8f65d-10ad-4326-9fa8-2db37a4f3c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deaeee2a27a4227857fe6174fcbfe79" ma:index="10" nillable="true" ma:taxonomy="true" ma:internalName="jdeaeee2a27a4227857fe6174fcbfe79" ma:taxonomyFieldName="Organisatie" ma:displayName="Onderdeel" ma:default="" ma:fieldId="{3deaeee2-a27a-4227-857f-e6174fcbfe79}" ma:sspId="c2029dec-8b0d-4d68-80c4-6be424f3e982" ma:termSetId="806b8c66-6cc3-438a-93f3-9fca5b08b348" ma:anchorId="4a409150-8793-4839-83e4-0f0e867afbad" ma:open="false" ma:isKeyword="false">
      <xsd:complexType>
        <xsd:sequence>
          <xsd:element ref="pc:Terms" minOccurs="0" maxOccurs="1"/>
        </xsd:sequence>
      </xsd:complexType>
    </xsd:element>
    <xsd:element name="j53259277a43494f82918618caf93461" ma:index="12" nillable="true" ma:taxonomy="true" ma:internalName="j53259277a43494f82918618caf93461" ma:taxonomyFieldName="Documenttype" ma:displayName="Documenttype" ma:default="" ma:fieldId="{35325927-7a43-494f-8291-8618caf93461}" ma:sspId="c2029dec-8b0d-4d68-80c4-6be424f3e982" ma:termSetId="bc34b189-e780-4b5a-b058-2a4c4e6fedd2" ma:anchorId="525bb721-7e3f-4326-bab9-66b61a94adcc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c2029dec-8b0d-4d68-80c4-6be424f3e982" ContentTypeId="0x0101009E8CEED16802CC4F8ED1342A0056B685" PreviousValue="false"/>
</file>

<file path=customXml/itemProps1.xml><?xml version="1.0" encoding="utf-8"?>
<ds:datastoreItem xmlns:ds="http://schemas.openxmlformats.org/officeDocument/2006/customXml" ds:itemID="{F1D8BC5A-3058-4E54-A3C0-5450183874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E3D17C-C28C-4915-9D8F-7A93756B122D}">
  <ds:schemaRefs>
    <ds:schemaRef ds:uri="http://schemas.microsoft.com/office/2006/metadata/properties"/>
    <ds:schemaRef ds:uri="http://schemas.microsoft.com/office/infopath/2007/PartnerControls"/>
    <ds:schemaRef ds:uri="53488529-b61a-446c-bc3c-940c1e2fbf47"/>
  </ds:schemaRefs>
</ds:datastoreItem>
</file>

<file path=customXml/itemProps3.xml><?xml version="1.0" encoding="utf-8"?>
<ds:datastoreItem xmlns:ds="http://schemas.openxmlformats.org/officeDocument/2006/customXml" ds:itemID="{CF70E40C-3C75-4392-9AB1-73B2BDA601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488529-b61a-446c-bc3c-940c1e2fbf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9CD08A9-C42F-43E3-96C6-6B449EDC11F4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INNOVATION_project</Template>
  <TotalTime>4320</TotalTime>
  <Words>228</Words>
  <Application>Microsoft Office PowerPoint</Application>
  <PresentationFormat>Demonstracija ekrane (4:3)</PresentationFormat>
  <Paragraphs>35</Paragraphs>
  <Slides>10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4</vt:i4>
      </vt:variant>
      <vt:variant>
        <vt:lpstr>Skaidrių pavadinimai</vt:lpstr>
      </vt:variant>
      <vt:variant>
        <vt:i4>10</vt:i4>
      </vt:variant>
    </vt:vector>
  </HeadingPairs>
  <TitlesOfParts>
    <vt:vector size="20" baseType="lpstr">
      <vt:lpstr>Arial</vt:lpstr>
      <vt:lpstr>Calibri</vt:lpstr>
      <vt:lpstr>Courier New</vt:lpstr>
      <vt:lpstr>Helvetica Light</vt:lpstr>
      <vt:lpstr>Webdings</vt:lpstr>
      <vt:lpstr>Wingdings</vt:lpstr>
      <vt:lpstr>BASIC</vt:lpstr>
      <vt:lpstr>CONTENT page</vt:lpstr>
      <vt:lpstr>IMAGE</vt:lpstr>
      <vt:lpstr>BLOCK page </vt:lpstr>
      <vt:lpstr> ClusterFY rekomendacijos Lietuvos klasterių politikai</vt:lpstr>
      <vt:lpstr>Kas yra ClusterFY?</vt:lpstr>
      <vt:lpstr>ClusterFY partneriai</vt:lpstr>
      <vt:lpstr>Kaip viskas vyko?..</vt:lpstr>
      <vt:lpstr>Klasterių paramos priemonės partnerių šalyse/regionuose</vt:lpstr>
      <vt:lpstr>„PowerPoint“ pateiktis</vt:lpstr>
      <vt:lpstr>„PowerPoint“ pateiktis</vt:lpstr>
      <vt:lpstr>„PowerPoint“ pateiktis</vt:lpstr>
      <vt:lpstr>ClusterFY klasterių politikos rekomendacijos Lietuvai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Ilse van Beekum</dc:creator>
  <cp:lastModifiedBy>microsoft litexpo</cp:lastModifiedBy>
  <cp:revision>84</cp:revision>
  <dcterms:created xsi:type="dcterms:W3CDTF">2016-11-09T14:07:06Z</dcterms:created>
  <dcterms:modified xsi:type="dcterms:W3CDTF">2019-12-10T11:43:25Z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0x0101009E8CEED16802CC4F8ED1342A0056B68500B50325EC348D2247ACE70439BD6DD4BF</vt:lpwstr>
  </property>
  <property fmtid="{D5CDD505-2E9C-101B-9397-08002B2CF9AE}" pid="3" name="Organisatie">
    <vt:lpwstr>8;#ClusterFY|84616ac8-b5b2-4387-b4c8-d1502d9d309b</vt:lpwstr>
  </property>
  <property fmtid="{D5CDD505-2E9C-101B-9397-08002B2CF9AE}" pid="4" name="Documenttype">
    <vt:lpwstr>9;#Communicatiemiddelen|70152aac-cac6-4c75-a309-b7e1ab0e8e95</vt:lpwstr>
  </property>
</Properties>
</file>